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6000" b="1" cap="small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1CB71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8</cp:revision>
  <dcterms:created xsi:type="dcterms:W3CDTF">2021-05-07T00:22:26Z</dcterms:created>
  <dcterms:modified xsi:type="dcterms:W3CDTF">2021-05-21T11:16:00Z</dcterms:modified>
</cp:coreProperties>
</file>