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6" r:id="rId6"/>
    <p:sldId id="269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debug/dev-op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.android.com/studio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java]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</a:t>
            </a:r>
            <a:r>
              <a:rPr lang="he-IL" dirty="0" smtClean="0"/>
              <a:t>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505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Times New Roman</vt:lpstr>
      <vt:lpstr>Arial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2021-05-07T00:22:26Z</dcterms:created>
  <dcterms:modified xsi:type="dcterms:W3CDTF">2021-05-21T12:50:34Z</dcterms:modified>
</cp:coreProperties>
</file>