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 varScale="1">
        <p:scale>
          <a:sx n="31" d="100"/>
          <a:sy n="31" d="100"/>
        </p:scale>
        <p:origin x="19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כ"א/ניסן/תשפ"ד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63633"/>
              </p:ext>
            </p:extLst>
          </p:nvPr>
        </p:nvGraphicFramePr>
        <p:xfrm>
          <a:off x="307385" y="3698809"/>
          <a:ext cx="35185420" cy="29352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final project focuses on developing an Arduino-based framework to support upcoming electrical engineering endeavors, specifically targeting applications within the realm of physiotherapy.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versatile system is engineered to integrate seamlessly with both I2C and GPIO sensors, streamlining the process of connecting hardware and developing tailored software solutions.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Accompanying this hardware is a thorough documentation, meticulously detailing the setup procedures and operational guidelines for the custom software we have developed, and regard the hardware and testing.</a:t>
                      </a:r>
                      <a:endParaRPr lang="en-US" sz="36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Motivation/Objectives</a:t>
                      </a:r>
                      <a:endParaRPr lang="en-US" sz="3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A robust framework around the M5 Stack controller with an ESP32 core, featuring a variety of sensors and outputs.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Rigorous testing across the board ensures reliable results for sensors.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Embedded documentation facilitates easy adoption, setting a solid foundation for future projects without redundant testing or development.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Cross platform ability enables development on PC and implementation on RPI.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3359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Methods/Implementation</a:t>
                      </a:r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System consists of the M5StackCoreS3, integrated sensors, connectible sensors and outputs.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br>
                        <a:rPr lang="en-US" sz="3600" dirty="0">
                          <a:latin typeface="+mn-lt"/>
                        </a:rPr>
                      </a:br>
                      <a:endParaRPr lang="en-US" sz="3600" dirty="0">
                        <a:latin typeface="+mn-lt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algn="l"/>
                      <a:endParaRPr lang="he-IL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Our design utilizes a modular styled API that supports different sensors and extendibility, built over a robust state machine in two different modes.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The finished device supports a myriad of sensors. Below is</a:t>
                      </a:r>
                      <a:b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example of the AMG thermal 8X8 camera being used to</a:t>
                      </a:r>
                      <a:b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visualize the hand of one of our testers.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Image above shows the enhanced output of a thermal camera after a hand was placed in view, with the original 8x8 data expanded to a clearer 256x256 resolution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Similar test results can be seen in the documentation.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kern="1200" dirty="0">
                        <a:solidFill>
                          <a:srgbClr val="0D0D0D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above graphs display samples of tests done on several of the sensors in the system.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Software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software operates in two modes: standalone mode, which displays Controller sensor data, and a slave mode API for transmitting results to a PC or Raspberry Pi using either a serial or Wi-Fi connection.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On the left is the sensor data output sent to a Raspberry Pi via Wi-Fi, while the right shows the controller scanning for sensors and displaying hardware status in standalone mode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developed infrastructure successfully integrates a range of sensor inputs and outputs, along with visual and auditory elements, to create a comprehensive monitoring and interaction environment. This cohesive setup demonstrates a significant advancement in creating versatile and adaptable systems for various applications, from environmental monitoring to interactive installations.</a:t>
                      </a: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267328" y="776420"/>
            <a:ext cx="16737952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Arduino Telemetry</a:t>
            </a: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Project Number</a:t>
            </a:r>
            <a:r>
              <a:rPr lang="he-IL" sz="4000" dirty="0">
                <a:cs typeface="Open Sans Hebrew" panose="00000500000000000000" pitchFamily="2" charset="-79"/>
              </a:rPr>
              <a:t>:</a:t>
            </a:r>
            <a:r>
              <a:rPr lang="en-US" sz="4000" dirty="0">
                <a:cs typeface="Open Sans Hebrew" panose="00000500000000000000" pitchFamily="2" charset="-79"/>
              </a:rPr>
              <a:t> 22-1-1-2666</a:t>
            </a: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Names</a:t>
            </a:r>
            <a:r>
              <a:rPr lang="en-US" sz="4000" dirty="0">
                <a:cs typeface="Open Sans Hebrew" panose="00000500000000000000" pitchFamily="2" charset="-79"/>
              </a:rPr>
              <a:t>: </a:t>
            </a:r>
            <a:r>
              <a:rPr lang="en-US" sz="4400" dirty="0">
                <a:cs typeface="Open Sans Hebrew" panose="00000500000000000000" pitchFamily="2" charset="-79"/>
              </a:rPr>
              <a:t>Yonatan Amir, Yuri </a:t>
            </a:r>
            <a:r>
              <a:rPr lang="en-US" sz="4400" dirty="0" err="1">
                <a:cs typeface="Open Sans Hebrew" panose="00000500000000000000" pitchFamily="2" charset="-79"/>
              </a:rPr>
              <a:t>Lukach</a:t>
            </a:r>
            <a:r>
              <a:rPr lang="en-US" sz="4000" dirty="0">
                <a:cs typeface="Open Sans Hebrew" panose="00000500000000000000" pitchFamily="2" charset="-79"/>
              </a:rPr>
              <a:t> </a:t>
            </a:r>
            <a:endParaRPr lang="he-IL" sz="4000" dirty="0">
              <a:cs typeface="Open Sans Hebrew" panose="00000500000000000000" pitchFamily="2" charset="-79"/>
            </a:endParaRPr>
          </a:p>
          <a:p>
            <a:pPr algn="ctr"/>
            <a:r>
              <a:rPr lang="en-US" sz="4000" b="1" dirty="0">
                <a:cs typeface="Open Sans Hebrew" panose="00000500000000000000" pitchFamily="2" charset="-79"/>
              </a:rPr>
              <a:t>Advisor</a:t>
            </a:r>
            <a:r>
              <a:rPr lang="he-IL" sz="4000" dirty="0">
                <a:cs typeface="Open Sans Hebrew" panose="00000500000000000000" pitchFamily="2" charset="-79"/>
              </a:rPr>
              <a:t>:</a:t>
            </a:r>
            <a:r>
              <a:rPr lang="en-US" sz="4000" dirty="0">
                <a:cs typeface="Open Sans Hebrew" panose="00000500000000000000" pitchFamily="2" charset="-79"/>
              </a:rPr>
              <a:t> </a:t>
            </a:r>
            <a:r>
              <a:rPr lang="en-US" sz="4000" dirty="0" err="1">
                <a:cs typeface="Open Sans Hebrew" panose="00000500000000000000" pitchFamily="2" charset="-79"/>
              </a:rPr>
              <a:t>Simcha</a:t>
            </a:r>
            <a:r>
              <a:rPr lang="en-US" sz="4000" dirty="0">
                <a:cs typeface="Open Sans Hebrew" panose="00000500000000000000" pitchFamily="2" charset="-79"/>
              </a:rPr>
              <a:t> </a:t>
            </a:r>
            <a:r>
              <a:rPr lang="en-US" sz="4000" dirty="0" err="1">
                <a:cs typeface="Open Sans Hebrew" panose="00000500000000000000" pitchFamily="2" charset="-79"/>
              </a:rPr>
              <a:t>Leibovich</a:t>
            </a:r>
            <a:endParaRPr lang="he-IL" sz="40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425" y="13753377"/>
            <a:ext cx="8720782" cy="4104769"/>
          </a:xfrm>
          <a:prstGeom prst="rect">
            <a:avLst/>
          </a:prstGeom>
        </p:spPr>
      </p:pic>
      <p:pic>
        <p:nvPicPr>
          <p:cNvPr id="16" name="תמונה 15" descr="flowchart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322" y="5976222"/>
            <a:ext cx="4438650" cy="4275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תמונה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49" y="19306966"/>
            <a:ext cx="7441324" cy="5271451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3318" y="13118347"/>
            <a:ext cx="10005271" cy="8532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9F38B-061F-86CB-99F8-C7C99E3C2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644" y="5005084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89B95-3A95-8A6B-9FA5-4F5B1F782D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265" y="5005084"/>
            <a:ext cx="5852172" cy="4389129"/>
          </a:xfrm>
          <a:prstGeom prst="rect">
            <a:avLst/>
          </a:prstGeom>
        </p:spPr>
      </p:pic>
      <p:pic>
        <p:nvPicPr>
          <p:cNvPr id="6" name="Picture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C78E9AA8-A656-B464-ED26-846C0369E0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671" y="6454526"/>
            <a:ext cx="5522283" cy="46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5091</TotalTime>
  <Words>424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Hebrew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Yuri Lukach</cp:lastModifiedBy>
  <cp:revision>143</cp:revision>
  <cp:lastPrinted>2019-12-23T14:46:09Z</cp:lastPrinted>
  <dcterms:created xsi:type="dcterms:W3CDTF">2019-12-02T06:50:52Z</dcterms:created>
  <dcterms:modified xsi:type="dcterms:W3CDTF">2024-04-29T12:01:01Z</dcterms:modified>
</cp:coreProperties>
</file>