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70" r:id="rId9"/>
    <p:sldId id="271" r:id="rId10"/>
    <p:sldId id="272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מערכות חישה וטלמטריה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49774" y="345302"/>
            <a:ext cx="177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Logo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106988"/>
          </a:xfrm>
        </p:spPr>
        <p:txBody>
          <a:bodyPr/>
          <a:lstStyle/>
          <a:p>
            <a:pPr algn="ctr"/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מספר הפרויקט: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kern="0" dirty="0" smtClean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22-1-1-2666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שמות הסטודנטים: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יונתן אמיר, יורי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לוקאץ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שם המנחה: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שמחה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לייבוביץ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מקום ביצוע הפרויקט: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אוניברסיטת תל אביב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חתימת המנחה למצגת: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15878" y="5451528"/>
            <a:ext cx="34435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נעילת שני </a:t>
            </a:r>
            <a:r>
              <a:rPr lang="he-IL" smtClean="0"/>
              <a:t>צירים וסיבוב בציר אחד</a:t>
            </a:r>
            <a:endParaRPr lang="he-IL" dirty="0"/>
          </a:p>
        </p:txBody>
      </p:sp>
      <p:pic>
        <p:nvPicPr>
          <p:cNvPr id="11" name="Image2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419" y="1284685"/>
            <a:ext cx="5274310" cy="3955415"/>
          </a:xfrm>
          <a:prstGeom prst="rect">
            <a:avLst/>
          </a:prstGeom>
        </p:spPr>
      </p:pic>
      <p:pic>
        <p:nvPicPr>
          <p:cNvPr id="12" name="Image2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702225" y="1195570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ToF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5396" y="5451528"/>
            <a:ext cx="754405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הליכה והתקרבות אל הסנסור העובד בתדירות של </a:t>
            </a:r>
            <a:r>
              <a:rPr lang="en-US" dirty="0" smtClean="0"/>
              <a:t>100KHz</a:t>
            </a:r>
            <a:r>
              <a:rPr lang="he-IL" dirty="0" smtClean="0"/>
              <a:t> – </a:t>
            </a:r>
          </a:p>
          <a:p>
            <a:pPr algn="r" rtl="1"/>
            <a:r>
              <a:rPr lang="he-IL" dirty="0" smtClean="0"/>
              <a:t>ערך הממוצע של הפיקסלים. כאמור ניתן לראות שהתקרבות וההתרחקות עובד כצפוי.</a:t>
            </a:r>
            <a:endParaRPr lang="he-IL" dirty="0"/>
          </a:p>
        </p:txBody>
      </p:sp>
      <p:pic>
        <p:nvPicPr>
          <p:cNvPr id="12" name="Image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58845" y="1451293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AMG8833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263" y="5451528"/>
            <a:ext cx="110321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הטמפ' הממוצעות של כל הפיקסלים של החיישן, ניתן לראות שנותן טמפ' חום גוף של אדם כצפוי ( עמידה מול</a:t>
            </a:r>
          </a:p>
          <a:p>
            <a:pPr algn="r" rtl="1"/>
            <a:r>
              <a:rPr lang="he-IL" dirty="0" smtClean="0"/>
              <a:t>המצלמה התרמית)</a:t>
            </a:r>
            <a:endParaRPr lang="he-IL" dirty="0"/>
          </a:p>
        </p:txBody>
      </p:sp>
      <p:pic>
        <p:nvPicPr>
          <p:cNvPr id="11" name="Image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3281" y="979982"/>
            <a:ext cx="4069457" cy="42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FSR402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2662" y="5451528"/>
            <a:ext cx="55867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התוצאות של לחיצה ושחרור של החיישן באמצעות האצבע.</a:t>
            </a:r>
            <a:endParaRPr lang="he-IL" dirty="0"/>
          </a:p>
        </p:txBody>
      </p:sp>
      <p:pic>
        <p:nvPicPr>
          <p:cNvPr id="10" name="Image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245743" y="1304058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27005" y="1251487"/>
            <a:ext cx="745107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החיישנים מתפקדים </a:t>
            </a:r>
            <a:r>
              <a:rPr lang="he-IL" dirty="0" smtClean="0"/>
              <a:t>כראוי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ניתן להתחבר באמצעות </a:t>
            </a:r>
            <a:r>
              <a:rPr lang="en-US" dirty="0" smtClean="0"/>
              <a:t>WIFI</a:t>
            </a:r>
            <a:r>
              <a:rPr lang="he-IL" dirty="0" smtClean="0"/>
              <a:t> ל</a:t>
            </a:r>
            <a:r>
              <a:rPr lang="en-US" dirty="0" smtClean="0"/>
              <a:t>pi</a:t>
            </a:r>
            <a:r>
              <a:rPr lang="he-IL" dirty="0" smtClean="0"/>
              <a:t>, ובאמצעות מחשב </a:t>
            </a:r>
            <a:r>
              <a:rPr lang="en-US" dirty="0" smtClean="0"/>
              <a:t>PC</a:t>
            </a:r>
            <a:r>
              <a:rPr lang="he-IL" dirty="0" smtClean="0"/>
              <a:t> עם וינדוס </a:t>
            </a:r>
            <a:r>
              <a:rPr lang="en-US" dirty="0" smtClean="0"/>
              <a:t>WIFI/SERIAL</a:t>
            </a: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מצב </a:t>
            </a:r>
            <a:r>
              <a:rPr lang="en-US" dirty="0" smtClean="0"/>
              <a:t>STANDALONE / SLAVE</a:t>
            </a: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תיעוד </a:t>
            </a:r>
            <a:r>
              <a:rPr lang="he-IL" smtClean="0"/>
              <a:t>הפרוייקט</a:t>
            </a: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408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 להמשך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10333" y="1251487"/>
            <a:ext cx="676775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עבודה מול </a:t>
            </a:r>
            <a:r>
              <a:rPr lang="en-US" dirty="0" smtClean="0"/>
              <a:t>RGB</a:t>
            </a:r>
            <a:r>
              <a:rPr lang="he-IL" dirty="0" smtClean="0"/>
              <a:t> אחר, או יצירה באופן עצמאי.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ברגע שה</a:t>
            </a:r>
            <a:r>
              <a:rPr lang="en-US" dirty="0" smtClean="0"/>
              <a:t>API</a:t>
            </a:r>
            <a:r>
              <a:rPr lang="he-IL" dirty="0" smtClean="0"/>
              <a:t> של </a:t>
            </a:r>
            <a:r>
              <a:rPr lang="en-US" dirty="0" smtClean="0"/>
              <a:t>CORE S3</a:t>
            </a:r>
            <a:r>
              <a:rPr lang="he-IL" dirty="0" smtClean="0"/>
              <a:t> יהיה יציב, יש לעבור לגרסה חדשה יותר שלו.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הוספת סנסורים נוספים להרחבת היכולות.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9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/>
          </a:bodyPr>
          <a:lstStyle/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 גמר זה עוסק בבניית תשתית מבוססת </a:t>
            </a:r>
            <a:r>
              <a:rPr lang="en-US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Arduino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עבור פרויקטים עתידיים בהנדסת חשמל בדגש על פרויקטים בתחום הפיזיותרפיה.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פרויקטים רבים שנעשים בפקולטה להנדסה עוסקים בין היתר ביצור תשתיות חומרה ותוכנה עצמיות אשר ייחודיות עבור הצרכים הנקודתיים שלהם לפרויקטים.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בפרויקט זה, אנו ניתן מענה לצורך זה על ידי כך שנספק </a:t>
            </a:r>
            <a:r>
              <a:rPr lang="he-IL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תשתית אחידה ורחבה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ככל הניתן בעבור פרויקטים אחרים שיהיו זקוקים לה.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סביבת העבודה והתשתית תכיל את </a:t>
            </a:r>
            <a:r>
              <a:rPr lang="he-IL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כניסות הסנסורים השונים ויציאותיהם 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ובנוסף לכך חיווים ויזואליים וצלילים.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מהות הפרויקט היא ליצור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סביבת עבודה ידידותית אשר כניסותיה 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יהיו סנסורים (מצלמה תרמית, מד מרחק, מד לחץ, מד דופק ולחץ דם). פרויקט זה יכיל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תיעוד של החומרה והתוכנה והאינטראקציה ביניהם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זאת על מנת להקל על אלו שישתמשו בתשתית זו וירצו לשפרה.</a:t>
            </a:r>
          </a:p>
          <a:p>
            <a:pPr algn="just" rtl="1">
              <a:lnSpc>
                <a:spcPct val="200000"/>
              </a:lnSpc>
            </a:pP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התיעוד יכיל פירוט של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סביבת העבודה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הרכיבים הקיימים בה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וכל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החווטים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 הנדרשים.</a:t>
            </a:r>
          </a:p>
          <a:p>
            <a:pPr algn="just" rtl="1">
              <a:lnSpc>
                <a:spcPct val="200000"/>
              </a:lnSpc>
            </a:pPr>
            <a:endParaRPr lang="en-US" sz="2000" kern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דרישות המערכת המעודכנת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000" u="sng" dirty="0">
                <a:latin typeface="David" panose="020E0502060401010101" pitchFamily="34" charset="-79"/>
                <a:cs typeface="David" panose="020E0502060401010101" pitchFamily="34" charset="-79"/>
              </a:rPr>
              <a:t>דרישות הפרויקט: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בניית </a:t>
            </a: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תשתית חומרה ותוכנה 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בהתאם לדרישות אשר יתוכננו בשלב הראשוני של הניסוי.</a:t>
            </a:r>
            <a:endParaRPr lang="en-US" sz="2000" dirty="0"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תכנון </a:t>
            </a: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וכתיבת הממשק בין החיישנים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השונים לבין הבקר </a:t>
            </a: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M5Stack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ואפשרות ממשק מול המחשב הראשי(</a:t>
            </a: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Raspberry PI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).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תיעוד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המערכת בצורה מפורטת ונוחה.</a:t>
            </a:r>
          </a:p>
          <a:p>
            <a:pPr marL="0" indent="0" algn="r" rtl="1">
              <a:lnSpc>
                <a:spcPct val="120000"/>
              </a:lnSpc>
              <a:spcAft>
                <a:spcPts val="600"/>
              </a:spcAft>
              <a:buNone/>
            </a:pPr>
            <a:r>
              <a:rPr lang="he-IL" sz="2000" u="sng" dirty="0">
                <a:latin typeface="David" panose="020E0502060401010101" pitchFamily="34" charset="-79"/>
                <a:cs typeface="David" panose="020E0502060401010101" pitchFamily="34" charset="-79"/>
              </a:rPr>
              <a:t>אופן מימוש הפרויקט: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הגדרת הסנסורים והיציאות הנדרשות לפרויקט, ובחירת כלל החומרה שתתאים באופן מרבי לדרישות הפרויקט.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החלטה על גרסאות תוכנה בהתאם לרכיבים השונים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כתיבת התוכנה 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להרצת הבדיקות השונות והתקשורת בין הרכיבים בסביבת העבודה.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ביצוע </a:t>
            </a: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מבדקים על הסנסורים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תיעוד מפורט 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של החומרה בה נעשה שימוש וגרסאות התוכנה שבהן נעשה שימוש בבניית התשתית ובשימושה.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just" rtl="1">
              <a:lnSpc>
                <a:spcPct val="200000"/>
              </a:lnSpc>
            </a:pPr>
            <a:endParaRPr lang="en-US" sz="2000" kern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דיאגרמת בלוקים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874" y="1069975"/>
            <a:ext cx="9122252" cy="5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הדגמה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&lt;M5StackTelemetry&gt;\CLI\Demo\Video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817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608" y="5451528"/>
            <a:ext cx="1084784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צירי של מד התאוצה של ה</a:t>
            </a:r>
            <a:r>
              <a:rPr lang="en-US" dirty="0" smtClean="0"/>
              <a:t>IMU</a:t>
            </a:r>
            <a:r>
              <a:rPr lang="he-IL" dirty="0" smtClean="0"/>
              <a:t>. ניתן לראות שציר </a:t>
            </a:r>
            <a:r>
              <a:rPr lang="en-US" dirty="0" smtClean="0"/>
              <a:t>Z</a:t>
            </a:r>
            <a:r>
              <a:rPr lang="he-IL" dirty="0" smtClean="0"/>
              <a:t> נותן את תאוצת </a:t>
            </a:r>
            <a:r>
              <a:rPr lang="he-IL" dirty="0" err="1" smtClean="0"/>
              <a:t>כדוה"א</a:t>
            </a:r>
            <a:r>
              <a:rPr lang="he-IL" dirty="0" smtClean="0"/>
              <a:t> ( באזור 9.81), בעוד שהצירים</a:t>
            </a:r>
          </a:p>
          <a:p>
            <a:pPr algn="r" rtl="1"/>
            <a:r>
              <a:rPr lang="he-IL" dirty="0" smtClean="0"/>
              <a:t>האחרים בקירוב הערך אפס כפי שצופה.</a:t>
            </a:r>
            <a:endParaRPr lang="he-IL" dirty="0"/>
          </a:p>
        </p:txBody>
      </p:sp>
      <p:pic>
        <p:nvPicPr>
          <p:cNvPr id="11" name="Image1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419" y="1198345"/>
            <a:ext cx="5274310" cy="3955415"/>
          </a:xfrm>
          <a:prstGeom prst="rect">
            <a:avLst/>
          </a:prstGeom>
        </p:spPr>
      </p:pic>
      <p:pic>
        <p:nvPicPr>
          <p:cNvPr id="12" name="Image1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079490" y="1079334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45889" y="5451528"/>
            <a:ext cx="62135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מצב של טלטול, ניתן לראות שהסנסור מגיב לטלטול בצורה מעולה</a:t>
            </a:r>
            <a:endParaRPr lang="he-IL" dirty="0"/>
          </a:p>
        </p:txBody>
      </p:sp>
      <p:pic>
        <p:nvPicPr>
          <p:cNvPr id="11" name="Image1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594" y="1420027"/>
            <a:ext cx="5274310" cy="3390265"/>
          </a:xfrm>
          <a:prstGeom prst="rect">
            <a:avLst/>
          </a:prstGeom>
        </p:spPr>
      </p:pic>
      <p:pic>
        <p:nvPicPr>
          <p:cNvPr id="12" name="Image17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935528" y="1435525"/>
            <a:ext cx="5274310" cy="33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6593" y="5451528"/>
            <a:ext cx="43428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הרמה של חפץ בציר אחד וטלטול בצדו השני</a:t>
            </a:r>
            <a:endParaRPr lang="he-IL" dirty="0"/>
          </a:p>
        </p:txBody>
      </p:sp>
      <p:pic>
        <p:nvPicPr>
          <p:cNvPr id="10" name="Image1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419" y="1198345"/>
            <a:ext cx="5274310" cy="3955415"/>
          </a:xfrm>
          <a:prstGeom prst="rect">
            <a:avLst/>
          </a:prstGeom>
        </p:spPr>
      </p:pic>
      <p:pic>
        <p:nvPicPr>
          <p:cNvPr id="13" name="Image19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667353" y="1137452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7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480</Words>
  <Application>Microsoft Office PowerPoint</Application>
  <PresentationFormat>מסך רחב</PresentationFormat>
  <Paragraphs>81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David</vt:lpstr>
      <vt:lpstr>Symbol</vt:lpstr>
      <vt:lpstr>Times New Roman</vt:lpstr>
      <vt:lpstr>Office Theme</vt:lpstr>
      <vt:lpstr>מערכות חישה וטלמטריה</vt:lpstr>
      <vt:lpstr>נושא הפרויקט</vt:lpstr>
      <vt:lpstr>נושא הפרויקט</vt:lpstr>
      <vt:lpstr>דרישות המערכת המעודכנת</vt:lpstr>
      <vt:lpstr>דיאגרמת בלוקים</vt:lpstr>
      <vt:lpstr>הדגמה</vt:lpstr>
      <vt:lpstr>IMU תוצאות </vt:lpstr>
      <vt:lpstr>IMU תוצאות </vt:lpstr>
      <vt:lpstr>IMU תוצאות </vt:lpstr>
      <vt:lpstr>IMU תוצאות </vt:lpstr>
      <vt:lpstr>ToF תוצאות </vt:lpstr>
      <vt:lpstr>AMG8833 תוצאות </vt:lpstr>
      <vt:lpstr>FSR402 תוצאות </vt:lpstr>
      <vt:lpstr>מסקנות</vt:lpstr>
      <vt:lpstr>מסקנות להמשך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yonatan.amir@outlook.co.il</cp:lastModifiedBy>
  <cp:revision>20</cp:revision>
  <dcterms:created xsi:type="dcterms:W3CDTF">2021-12-15T06:30:50Z</dcterms:created>
  <dcterms:modified xsi:type="dcterms:W3CDTF">2024-03-10T09:20:37Z</dcterms:modified>
</cp:coreProperties>
</file>