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1"/>
    <p:restoredTop sz="94719"/>
  </p:normalViewPr>
  <p:slideViewPr>
    <p:cSldViewPr snapToGrid="0">
      <p:cViewPr varScale="1">
        <p:scale>
          <a:sx n="118" d="100"/>
          <a:sy n="118" d="100"/>
        </p:scale>
        <p:origin x="208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6570C5E-A3F4-9F35-3CCA-792021919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DCBE198-7E64-07D9-1881-6F7C96E50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D6A49CD-F23C-B062-9F4E-9799C3A29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18D9-7791-7F4A-B01A-54476B0646B7}" type="datetimeFigureOut">
              <a:rPr lang="he-IL" smtClean="0"/>
              <a:t>י"ד.טבת.תשפ"ג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B74CDE1-0BB0-C6D1-0531-942F231BA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4ACC603-8886-D042-60C9-C07E771FB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DD24-CC71-934B-9B83-8D01BE67C1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196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E49A0A-E7BC-EC3F-0D1C-21FD1951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BF0CE93-4928-E8C3-EA5C-BD24F803A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80FC8EC-503E-B23F-4E76-BFB3F7B55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18D9-7791-7F4A-B01A-54476B0646B7}" type="datetimeFigureOut">
              <a:rPr lang="he-IL" smtClean="0"/>
              <a:t>י"ד.טבת.תשפ"ג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357B696-00A9-F913-4E34-25E08ED44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CA1E3F5-FCDE-FAF2-B7D6-D3DD2E9A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DD24-CC71-934B-9B83-8D01BE67C1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792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6B403089-0C87-26EA-C3F4-F3FBE85E7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76973ED-4884-2892-4D29-691D95DF2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B004D2E-64E3-CCAE-0711-EBFCC7BCC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18D9-7791-7F4A-B01A-54476B0646B7}" type="datetimeFigureOut">
              <a:rPr lang="he-IL" smtClean="0"/>
              <a:t>י"ד.טבת.תשפ"ג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CD9E4F3-4E1A-A72C-44D5-3706AF7BA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275425A-0451-0ACE-CC1B-4CD41DC94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DD24-CC71-934B-9B83-8D01BE67C1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823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C192977-5E28-E262-1090-588733C3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A5D5805-A6A3-BE1B-4AAB-87176F3F7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E3E74CB-E443-4F20-F7BC-E728AE929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18D9-7791-7F4A-B01A-54476B0646B7}" type="datetimeFigureOut">
              <a:rPr lang="he-IL" smtClean="0"/>
              <a:t>י"ד.טבת.תשפ"ג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0EAC716-EB50-CE47-9E75-04A6F3EFF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83A64DB-8E60-E85B-898C-8BCFA841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DD24-CC71-934B-9B83-8D01BE67C1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6703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1994B12-88ED-3409-4350-C4BB6B26E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6C91FC7-B1DD-23CD-E977-C496A795F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CCDC75F-BE1D-BD44-EDA2-ECA1982FE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18D9-7791-7F4A-B01A-54476B0646B7}" type="datetimeFigureOut">
              <a:rPr lang="he-IL" smtClean="0"/>
              <a:t>י"ד.טבת.תשפ"ג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448E625-AE6C-4C5C-C07D-7B1F9723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4BF065D-B79D-314D-6707-9E1E24B20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DD24-CC71-934B-9B83-8D01BE67C1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677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5C60B1-D045-1717-881F-1572D8F4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3849252-FFBB-0D4E-C4CB-DF5A463655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185F193-C451-F70F-9610-744231ACF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1E6BA82-637E-A088-AD5A-CB8FBE61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18D9-7791-7F4A-B01A-54476B0646B7}" type="datetimeFigureOut">
              <a:rPr lang="he-IL" smtClean="0"/>
              <a:t>י"ד.טבת.תשפ"ג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25EDEB6-DFC9-3A26-CA3C-7B3F7AAFB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B8074A9-9907-85A1-7F54-6312B7BC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DD24-CC71-934B-9B83-8D01BE67C1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389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12C145-5177-38EF-A7F2-D4675AC0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5979E6C-64AF-0880-D644-3825D7344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C0C301A-B5F4-6E29-475C-F365048C0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8396E814-DA6C-AC52-44EC-47BA8BA66F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96BB9AC4-8AB4-BEE5-59AC-005185D9C2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6BAE82A4-38D6-9B6B-A1DD-D32E6106A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18D9-7791-7F4A-B01A-54476B0646B7}" type="datetimeFigureOut">
              <a:rPr lang="he-IL" smtClean="0"/>
              <a:t>י"ד.טבת.תשפ"ג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211A1F59-079E-CFB9-6EF4-BD50F164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4680A2D1-8012-EBA9-809F-13AF83501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DD24-CC71-934B-9B83-8D01BE67C1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595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C6DF85E-50AF-71B4-EC09-73AE3912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E11AE189-1344-85D0-605D-CF6E8AB1E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18D9-7791-7F4A-B01A-54476B0646B7}" type="datetimeFigureOut">
              <a:rPr lang="he-IL" smtClean="0"/>
              <a:t>י"ד.טבת.תשפ"ג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57DD7AA8-6E4B-2229-3899-384EFBBA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96B8DB0-A8BF-7BFB-6966-DD5715621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DD24-CC71-934B-9B83-8D01BE67C1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42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1B73FD1B-52B1-5DCE-CEE4-7A62A552B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18D9-7791-7F4A-B01A-54476B0646B7}" type="datetimeFigureOut">
              <a:rPr lang="he-IL" smtClean="0"/>
              <a:t>י"ד.טבת.תשפ"ג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3132F2D0-4A03-5824-7CCD-A54ADD58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7C12DEC-D6B2-B879-9D23-BC004BCB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DD24-CC71-934B-9B83-8D01BE67C1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189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B0DE18-8B2D-7235-270A-DC48B547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A8CEDA5-6832-62C0-A56C-74167FA08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3D643AD-E44F-F20C-892E-A384F286B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A441A3A-C634-7EAF-9066-57DD3EBE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18D9-7791-7F4A-B01A-54476B0646B7}" type="datetimeFigureOut">
              <a:rPr lang="he-IL" smtClean="0"/>
              <a:t>י"ד.טבת.תשפ"ג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8505B8D-A069-8AD1-3427-AD8A51712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10F46ED-0127-47E3-187A-63D9F8B2C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DD24-CC71-934B-9B83-8D01BE67C1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55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330D31E-B614-3C1A-77A6-A094E26BE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DEB2536B-CAEE-90D5-9DA6-0A623FE6B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7411302-5EE6-7FB0-6841-D04B75666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AB6A43D-D164-98E3-474F-002DC463B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18D9-7791-7F4A-B01A-54476B0646B7}" type="datetimeFigureOut">
              <a:rPr lang="he-IL" smtClean="0"/>
              <a:t>י"ד.טבת.תשפ"ג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8BAB412-345D-C547-DCD2-2EBBCBEF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590D8C0-356F-BDF3-C9A0-147A7D12D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DD24-CC71-934B-9B83-8D01BE67C1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155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37D05046-E080-9ECF-937C-990863CAE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2346EA9-8CF2-03A3-D9F6-CF211B8DC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2F239EF-581A-2FDE-8EC3-8AC84D495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A18D9-7791-7F4A-B01A-54476B0646B7}" type="datetimeFigureOut">
              <a:rPr lang="he-IL" smtClean="0"/>
              <a:t>י"ד.טבת.תשפ"ג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FEA0833-D73F-D171-BE1C-2729093A8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F03AACF-D482-E4C1-E7F0-90224F78F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8DD24-CC71-934B-9B83-8D01BE67C17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759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43AEDEB1-C550-E63A-F432-EA7F7E545917}"/>
              </a:ext>
            </a:extLst>
          </p:cNvPr>
          <p:cNvSpPr txBox="1"/>
          <p:nvPr/>
        </p:nvSpPr>
        <p:spPr>
          <a:xfrm>
            <a:off x="1273628" y="783772"/>
            <a:ext cx="23730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l" defTabSz="914400" rtl="0" eaLnBrk="1" latinLnBrk="0" hangingPunct="1"/>
            <a:r>
              <a:rPr lang="en-US" dirty="0"/>
              <a:t>Read the assembly file</a:t>
            </a:r>
            <a:endParaRPr lang="he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9A05779F-D5ED-2819-0B01-7B7B7E9E3E10}"/>
              </a:ext>
            </a:extLst>
          </p:cNvPr>
          <p:cNvSpPr txBox="1"/>
          <p:nvPr/>
        </p:nvSpPr>
        <p:spPr>
          <a:xfrm>
            <a:off x="4169228" y="762001"/>
            <a:ext cx="23730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l" defTabSz="914400" rtl="0" eaLnBrk="1" latinLnBrk="0" hangingPunct="1"/>
            <a:r>
              <a:rPr lang="en-US"/>
              <a:t>Initiate labels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3366899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של Offic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Macintosh PowerPoint</Application>
  <PresentationFormat>מסך רחב</PresentationFormat>
  <Paragraphs>2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של Office 2013 - 2022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yonatan erez</dc:creator>
  <cp:lastModifiedBy>yonatan erez</cp:lastModifiedBy>
  <cp:revision>1</cp:revision>
  <dcterms:created xsi:type="dcterms:W3CDTF">2023-01-07T16:13:42Z</dcterms:created>
  <dcterms:modified xsi:type="dcterms:W3CDTF">2023-01-07T16:15:50Z</dcterms:modified>
</cp:coreProperties>
</file>