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0" r:id="rId7"/>
  </p:sldIdLst>
  <p:sldSz cx="9144000" cy="5143500" type="screen16x9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22" y="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Advanced Programming</a:t>
            </a:r>
            <a:r>
              <a:rPr lang="en-US" dirty="0"/>
              <a:t> Final Project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599" y="2179335"/>
            <a:ext cx="4190999" cy="39241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Author: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Yonatan Kupfer</a:t>
            </a:r>
            <a:endParaRPr lang="en-US" sz="130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xpfabeo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Background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045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Objective: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Develop a distributed system for mathematical operations using agent-based processing.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Motivation: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Explore and implement advanced programming techniques in Java.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Scope: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Backend processing using Java. Frontend visualization using HTML, CSS, and JavaScript.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Application: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Users can upload configuration files and input data. View real-time results through tables and graphs.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4w4zwu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Design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2016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Architecture: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Backend: Java-based agents perform mathematical operations. Frontend: HTML, CSS, and JavaScript provide a user-friendly interface.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Components: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Agents: PlusAgent, MinusAgent, MultiplyAgent, DivideAgent, etc. Configuration Management: Manages configuration settings. Core Logic: Handles message passing and graph representation. HTTP Server: Manages HTTP requests and responses. Utility Classes: Support HTML loading and graph writing.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Interaction Flow: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1. User uploads configuration file and inputs data. 2. Backend processes the data. 3. Frontend displays results in tables and visualizations.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ynco1u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Layer UML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200" b="0" i="0">
                <a:solidFill>
                  <a:srgbClr val="616161"/>
                </a:solidFill>
                <a:latin typeface="Proxima Nov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Proxima Nova"/>
              <a:ea typeface="+mn-ea"/>
              <a:cs typeface="+mn-cs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B900B0-9581-2E23-2416-8D77954A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924"/>
            <a:ext cx="9070376" cy="39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Layer UML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200" b="0" i="0">
                <a:solidFill>
                  <a:srgbClr val="616161"/>
                </a:solidFill>
                <a:latin typeface="Proxima Nov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Proxima Nova"/>
              <a:ea typeface="+mn-ea"/>
              <a:cs typeface="+mn-cs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3A54F11-F599-6183-E132-7A978A4C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66" y="518017"/>
            <a:ext cx="6802151" cy="43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Summary of Learnings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235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235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2359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Technical Skills: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Advanced understanding of Java and agent-based processing. Frontend development with HTML, CSS, and JavaScript. Effective integration of backend and frontend components.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Project Management: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Importance of a clear architecture design. Best practices in configuration management and code organization.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Personal Growth: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Enhanced problem-solving skills. Improved collaboration and communication within a project team. Deeper appreciation for iterative software development.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Future Application: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Applying knowledge and experience to future software projects for efficient execution.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0235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gibq_k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Advanced Programming Final Project</vt:lpstr>
      <vt:lpstr>Background of the Project</vt:lpstr>
      <vt:lpstr>Design of the Project</vt:lpstr>
      <vt:lpstr>Model Layer UML</vt:lpstr>
      <vt:lpstr>Control Layer UML</vt:lpstr>
      <vt:lpstr>Summary of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Kupfer, Yonatan Ytshak</cp:lastModifiedBy>
  <cp:revision>1</cp:revision>
  <dcterms:modified xsi:type="dcterms:W3CDTF">2024-07-31T06:02:14Z</dcterms:modified>
</cp:coreProperties>
</file>