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t>Key Endnotes from the Briefing on Recent Threats in the Red Sea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t>Header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80"/>
            </a:pPr>
            <a:r>
              <a:t>1. **Author and Graphics Information**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80"/>
            </a:pPr>
            <a:r>
              <a:t>- The briefing was authored by Angelos Delivorias with graphics by Samy Chahri.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80"/>
            </a:pPr>
            <a:r>
              <a:t>2. **Document Identification**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200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80"/>
            </a:pPr>
            <a:r>
              <a:t>- The document is identified as PE 760.390, published in March 2024.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657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80"/>
            </a:pPr>
            <a:r>
              <a:t>3. **Publisher Information**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4114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80"/>
            </a:pPr>
            <a:r>
              <a:t>- Published by the European Parliamentary Research Service (EPRS).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45720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80"/>
            </a:pPr>
            <a:r>
              <a:t>4. **Geopolitical Focus**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5029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80"/>
            </a:pPr>
            <a:r>
              <a:t>- The briefing discusses the economic impact of threats in the Red Sea on the region and the EU.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5486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80"/>
            </a:pPr>
            <a:r>
              <a:t>5. **Document Structure**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80"/>
            </a:pPr>
            <a:r>
              <a:t>- The briefing includes sections on introduction, impact of the attacks, affected countries, mitigating factors, and EU positions on submarine communications.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