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Endnotes of the March 2024 EPRS Briefing on Recent Threats in the Red Sea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Authorship and Research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1. The briefing was authored by Angelos Delivorias with graphic support from Samy Chahri, under the European Parliamentary Research Service.</a:t>
            </a:r>
          </a:p>
          <a:p>
            <a:r>
              <a:rPr sz="2000"/>
              <a:t>2. The document is cataloged as PE 760.390 and was published in March 2024, labeled in English (EN).</a:t>
            </a:r>
          </a:p>
          <a:p>
            <a:r>
              <a:rPr sz="2000"/>
              <a:t>3. The document focuses on the recent attacks by the Iran-backed Houthi militia on commercial shipping in the Red Sea, particularly near the Bab el-Mandeb Strait.</a:t>
            </a:r>
          </a:p>
          <a:p>
            <a:r>
              <a:rPr sz="2000"/>
              <a:t>4. It discusses the economic impacts on regional and EU economies, highlighting disruptions in global supply chains and potential inflationary pressures.</a:t>
            </a:r>
          </a:p>
          <a:p>
            <a:r>
              <a:rPr sz="2000"/>
              <a:t>5. Due to the attacks, major shipping companies have suspended transits through the Suez Canal, opting for the longer route around the Cape of Good Hope.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Repercussions Addressed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1. The briefing notes a rise in shipping prices due to increased fuel and insurance costs, exacerbated by the need to use longer alternative shipping routes.</a:t>
            </a:r>
          </a:p>
          <a:p>
            <a:r>
              <a:rPr sz="2000"/>
              <a:t>2. Delays caused by the diversion of shipping routes have led to disruptions in global supply chains, with some companies halting production.</a:t>
            </a:r>
          </a:p>
          <a:p>
            <a:r>
              <a:rPr sz="2000"/>
              <a:t>3. If the situation persists or worsens, it could further affect energy supplies and prices, contributing to higher inflation and complicating central bank efforts for economic stability.</a:t>
            </a:r>
          </a:p>
          <a:p>
            <a:r>
              <a:rPr sz="2000"/>
              <a:t>4. The document highlights concerns about high interest rates affecting developing countries, particularly those in Africa facing debt repayment risks.</a:t>
            </a:r>
          </a:p>
          <a:p>
            <a:r>
              <a:rPr sz="2000"/>
              <a:t>5. Following incidents suspected to involve damage to submarine communications cables, the European Commission adopted recommendations on improving the security and resilience of these critical infrastructures.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