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996" r:id="rId1"/>
  </p:sldMasterIdLst>
  <p:notesMasterIdLst>
    <p:notesMasterId r:id="rId25"/>
  </p:notesMasterIdLst>
  <p:sldIdLst>
    <p:sldId id="350" r:id="rId2"/>
    <p:sldId id="388" r:id="rId3"/>
    <p:sldId id="389" r:id="rId4"/>
    <p:sldId id="304" r:id="rId5"/>
    <p:sldId id="306" r:id="rId6"/>
    <p:sldId id="409" r:id="rId7"/>
    <p:sldId id="410" r:id="rId8"/>
    <p:sldId id="390" r:id="rId9"/>
    <p:sldId id="366" r:id="rId10"/>
    <p:sldId id="408" r:id="rId11"/>
    <p:sldId id="360" r:id="rId12"/>
    <p:sldId id="397" r:id="rId13"/>
    <p:sldId id="399" r:id="rId14"/>
    <p:sldId id="400" r:id="rId15"/>
    <p:sldId id="407" r:id="rId16"/>
    <p:sldId id="401" r:id="rId17"/>
    <p:sldId id="402" r:id="rId18"/>
    <p:sldId id="403" r:id="rId19"/>
    <p:sldId id="404" r:id="rId20"/>
    <p:sldId id="406" r:id="rId21"/>
    <p:sldId id="332" r:id="rId22"/>
    <p:sldId id="396" r:id="rId23"/>
    <p:sldId id="364" r:id="rId24"/>
  </p:sldIdLst>
  <p:sldSz cx="9144000" cy="6858000" type="screen4x3"/>
  <p:notesSz cx="7772400" cy="10058400"/>
  <p:embeddedFontLst>
    <p:embeddedFont>
      <p:font typeface="Levenim MT" panose="02010502060101010101" pitchFamily="2" charset="-79"/>
      <p:regular r:id="rId26"/>
      <p:bold r:id="rId27"/>
    </p:embeddedFont>
    <p:embeddedFont>
      <p:font typeface="Book Antiqua" panose="02040602050305030304" pitchFamily="18" charset="0"/>
      <p:regular r:id="rId28"/>
      <p:bold r:id="rId29"/>
      <p:italic r:id="rId30"/>
      <p:boldItalic r:id="rId31"/>
    </p:embeddedFont>
    <p:embeddedFont>
      <p:font typeface="Cambria Math" panose="02040503050406030204" pitchFamily="18" charset="0"/>
      <p:regular r:id="rId32"/>
    </p:embeddedFont>
    <p:embeddedFont>
      <p:font typeface="Tw Cen MT" panose="020B0602020104020603"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Lst>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bg1"/>
        </a:solidFill>
        <a:latin typeface="Arial" pitchFamily="34" charset="0"/>
        <a:ea typeface="+mn-ea"/>
        <a:cs typeface="+mn-cs"/>
      </a:defRPr>
    </a:lvl5pPr>
    <a:lvl6pPr marL="2286000" algn="r" defTabSz="914400" rtl="1" eaLnBrk="1" latinLnBrk="0" hangingPunct="1">
      <a:defRPr kern="1200">
        <a:solidFill>
          <a:schemeClr val="bg1"/>
        </a:solidFill>
        <a:latin typeface="Arial" pitchFamily="34" charset="0"/>
        <a:ea typeface="+mn-ea"/>
        <a:cs typeface="+mn-cs"/>
      </a:defRPr>
    </a:lvl6pPr>
    <a:lvl7pPr marL="2743200" algn="r" defTabSz="914400" rtl="1" eaLnBrk="1" latinLnBrk="0" hangingPunct="1">
      <a:defRPr kern="1200">
        <a:solidFill>
          <a:schemeClr val="bg1"/>
        </a:solidFill>
        <a:latin typeface="Arial" pitchFamily="34" charset="0"/>
        <a:ea typeface="+mn-ea"/>
        <a:cs typeface="+mn-cs"/>
      </a:defRPr>
    </a:lvl7pPr>
    <a:lvl8pPr marL="3200400" algn="r" defTabSz="914400" rtl="1" eaLnBrk="1" latinLnBrk="0" hangingPunct="1">
      <a:defRPr kern="1200">
        <a:solidFill>
          <a:schemeClr val="bg1"/>
        </a:solidFill>
        <a:latin typeface="Arial" pitchFamily="34" charset="0"/>
        <a:ea typeface="+mn-ea"/>
        <a:cs typeface="+mn-cs"/>
      </a:defRPr>
    </a:lvl8pPr>
    <a:lvl9pPr marL="3657600" algn="r" defTabSz="914400" rtl="1" eaLnBrk="1" latinLnBrk="0" hangingPunct="1">
      <a:defRPr kern="1200">
        <a:solidFill>
          <a:schemeClr val="bg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50"/>
    <a:srgbClr val="00B0F0"/>
    <a:srgbClr val="8BFFBF"/>
    <a:srgbClr val="FFFF99"/>
    <a:srgbClr val="003A1A"/>
    <a:srgbClr val="7DDDFF"/>
    <a:srgbClr val="B7E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6" autoAdjust="0"/>
    <p:restoredTop sz="98150" autoAdjust="0"/>
  </p:normalViewPr>
  <p:slideViewPr>
    <p:cSldViewPr>
      <p:cViewPr>
        <p:scale>
          <a:sx n="33" d="100"/>
          <a:sy n="33" d="100"/>
        </p:scale>
        <p:origin x="-1704" y="-1332"/>
      </p:cViewPr>
      <p:guideLst>
        <p:guide orient="horz" pos="2160"/>
        <p:guide pos="2880"/>
      </p:guideLst>
    </p:cSldViewPr>
  </p:slideViewPr>
  <p:outlineViewPr>
    <p:cViewPr varScale="1">
      <p:scale>
        <a:sx n="170" d="200"/>
        <a:sy n="170" d="200"/>
      </p:scale>
      <p:origin x="0" y="384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9" d="100"/>
          <a:sy n="79" d="100"/>
        </p:scale>
        <p:origin x="-126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3" name="AutoShape 6"/>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4" name="AutoShape 7"/>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5" name="AutoShape 8"/>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6" name="AutoShape 9"/>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7" name="AutoShape 10"/>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8" name="AutoShape 1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29" name="AutoShape 1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0" name="AutoShape 1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1" name="AutoShape 1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2" name="AutoShape 1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3" name="AutoShape 16"/>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4" name="AutoShape 17"/>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5" name="AutoShape 18"/>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6" name="AutoShape 19"/>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7" name="AutoShape 20"/>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8" name="AutoShape 2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39" name="AutoShape 2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0" name="AutoShape 2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1" name="AutoShape 2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2" name="AutoShape 2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3" name="AutoShape 26"/>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4" name="AutoShape 27"/>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5" name="AutoShape 28"/>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6" name="AutoShape 29"/>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7" name="AutoShape 30"/>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8" name="AutoShape 3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49" name="AutoShape 3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0" name="AutoShape 3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1" name="AutoShape 3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2" name="AutoShape 3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3" name="AutoShape 36"/>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4" name="AutoShape 37"/>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5" name="Rectangle 38"/>
          <p:cNvSpPr>
            <a:spLocks noGrp="1" noRot="1" noChangeAspect="1" noChangeArrowheads="1"/>
          </p:cNvSpPr>
          <p:nvPr>
            <p:ph type="sldImg"/>
          </p:nvPr>
        </p:nvSpPr>
        <p:spPr bwMode="auto">
          <a:xfrm>
            <a:off x="1371600" y="763588"/>
            <a:ext cx="4968875" cy="371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87" name="Rectangle 39"/>
          <p:cNvSpPr>
            <a:spLocks noGrp="1" noChangeArrowheads="1"/>
          </p:cNvSpPr>
          <p:nvPr>
            <p:ph type="body"/>
          </p:nvPr>
        </p:nvSpPr>
        <p:spPr bwMode="auto">
          <a:xfrm>
            <a:off x="777875" y="4776788"/>
            <a:ext cx="6157913" cy="446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he-IL" noProof="0" smtClean="0"/>
          </a:p>
        </p:txBody>
      </p:sp>
      <p:sp>
        <p:nvSpPr>
          <p:cNvPr id="34857" name="Text Box 40"/>
          <p:cNvSpPr txBox="1">
            <a:spLocks noChangeArrowheads="1"/>
          </p:cNvSpPr>
          <p:nvPr/>
        </p:nvSpPr>
        <p:spPr bwMode="auto">
          <a:xfrm>
            <a:off x="0" y="0"/>
            <a:ext cx="33591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8" name="Text Box 41"/>
          <p:cNvSpPr txBox="1">
            <a:spLocks noChangeArrowheads="1"/>
          </p:cNvSpPr>
          <p:nvPr/>
        </p:nvSpPr>
        <p:spPr bwMode="auto">
          <a:xfrm>
            <a:off x="4398963" y="0"/>
            <a:ext cx="33591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4859" name="Text Box 42"/>
          <p:cNvSpPr txBox="1">
            <a:spLocks noChangeArrowheads="1"/>
          </p:cNvSpPr>
          <p:nvPr/>
        </p:nvSpPr>
        <p:spPr bwMode="auto">
          <a:xfrm>
            <a:off x="0" y="9555163"/>
            <a:ext cx="33591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2091" name="Rectangle 43"/>
          <p:cNvSpPr>
            <a:spLocks noGrp="1" noChangeArrowheads="1"/>
          </p:cNvSpPr>
          <p:nvPr>
            <p:ph type="sldNum"/>
          </p:nvPr>
        </p:nvSpPr>
        <p:spPr bwMode="auto">
          <a:xfrm>
            <a:off x="4398963" y="9555163"/>
            <a:ext cx="331311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8" charset="0"/>
                <a:ea typeface="DejaVu Sans" pitchFamily="32" charset="0"/>
                <a:cs typeface="DejaVu Sans" pitchFamily="32" charset="0"/>
              </a:defRPr>
            </a:lvl1pPr>
          </a:lstStyle>
          <a:p>
            <a:fld id="{FE35BE52-774D-41FD-85A7-452CB6D53426}" type="slidenum">
              <a:rPr lang="he-IL" altLang="he-IL"/>
              <a:pPr/>
              <a:t>‹#›</a:t>
            </a:fld>
            <a:endParaRPr lang="en-US" altLang="he-IL"/>
          </a:p>
        </p:txBody>
      </p:sp>
    </p:spTree>
    <p:extLst>
      <p:ext uri="{BB962C8B-B14F-4D97-AF65-F5344CB8AC3E}">
        <p14:creationId xmlns:p14="http://schemas.microsoft.com/office/powerpoint/2010/main" val="46091768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4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eaLnBrk="1"/>
            <a:fld id="{899B0826-88A3-40B1-A9DF-026F01B7CBB9}" type="slidenum">
              <a:rPr lang="he-IL" altLang="he-IL">
                <a:solidFill>
                  <a:srgbClr val="000000"/>
                </a:solidFill>
                <a:latin typeface="Times New Roman" pitchFamily="18" charset="0"/>
              </a:rPr>
              <a:pPr eaLnBrk="1"/>
              <a:t>1</a:t>
            </a:fld>
            <a:endParaRPr lang="en-US" altLang="he-IL">
              <a:solidFill>
                <a:srgbClr val="000000"/>
              </a:solidFill>
              <a:latin typeface="Times New Roman" pitchFamily="18" charset="0"/>
            </a:endParaRPr>
          </a:p>
        </p:txBody>
      </p:sp>
      <p:sp>
        <p:nvSpPr>
          <p:cNvPr id="35843" name="Text Box 1"/>
          <p:cNvSpPr txBox="1">
            <a:spLocks noChangeArrowheads="1"/>
          </p:cNvSpPr>
          <p:nvPr/>
        </p:nvSpPr>
        <p:spPr bwMode="auto">
          <a:xfrm>
            <a:off x="4398963" y="9555163"/>
            <a:ext cx="331311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91F37071-47F1-4416-B841-5CCEE0D8C5A0}"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4" name="Text Box 2"/>
          <p:cNvSpPr txBox="1">
            <a:spLocks noChangeArrowheads="1"/>
          </p:cNvSpPr>
          <p:nvPr/>
        </p:nvSpPr>
        <p:spPr bwMode="auto">
          <a:xfrm>
            <a:off x="4398963" y="9555163"/>
            <a:ext cx="3314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8ED15B3F-5ECA-446F-9B68-65A2309B1F4C}"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5" name="Text Box 3"/>
          <p:cNvSpPr txBox="1">
            <a:spLocks noChangeArrowheads="1"/>
          </p:cNvSpPr>
          <p:nvPr/>
        </p:nvSpPr>
        <p:spPr bwMode="auto">
          <a:xfrm>
            <a:off x="4398963" y="9555163"/>
            <a:ext cx="33242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1E94DF0B-3CA4-4F28-BD6E-A4D37F35A081}"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6" name="Text Box 4"/>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904423F0-EC14-4D25-8A17-660F70FD06F8}"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7" name="Text Box 5"/>
          <p:cNvSpPr txBox="1">
            <a:spLocks noChangeArrowheads="1"/>
          </p:cNvSpPr>
          <p:nvPr/>
        </p:nvSpPr>
        <p:spPr bwMode="auto">
          <a:xfrm>
            <a:off x="4398963" y="9555163"/>
            <a:ext cx="332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DF4394AE-CBD2-4BB0-ABDE-96FF40EEEF37}"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8" name="Text Box 6"/>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0F08278B-69D2-4A97-86FA-9FCF93A16403}"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49" name="Text Box 7"/>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807B8680-D7A1-496E-BCDF-44975E7E35E7}"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50" name="Text Box 8"/>
          <p:cNvSpPr txBox="1">
            <a:spLocks noChangeArrowheads="1"/>
          </p:cNvSpPr>
          <p:nvPr/>
        </p:nvSpPr>
        <p:spPr bwMode="auto">
          <a:xfrm>
            <a:off x="4398963" y="9555163"/>
            <a:ext cx="333851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255E3746-F7B3-4512-BF48-FA72857B9CC4}"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51" name="Text Box 9"/>
          <p:cNvSpPr txBox="1">
            <a:spLocks noChangeArrowheads="1"/>
          </p:cNvSpPr>
          <p:nvPr/>
        </p:nvSpPr>
        <p:spPr bwMode="auto">
          <a:xfrm>
            <a:off x="4398963" y="9555163"/>
            <a:ext cx="33591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r" eaLnBrk="1">
              <a:buClrTx/>
              <a:buFontTx/>
              <a:buNone/>
            </a:pPr>
            <a:fld id="{2449DE01-DD59-4964-8480-2C28C445D6C7}" type="slidenum">
              <a:rPr lang="he-IL" altLang="he-IL" sz="1400">
                <a:solidFill>
                  <a:srgbClr val="000000"/>
                </a:solidFill>
                <a:latin typeface="Times New Roman" pitchFamily="18" charset="0"/>
                <a:ea typeface="DejaVu Sans" pitchFamily="32" charset="0"/>
                <a:cs typeface="DejaVu Sans" pitchFamily="32" charset="0"/>
              </a:rPr>
              <a:pPr algn="r" eaLnBrk="1">
                <a:buClrTx/>
                <a:buFontTx/>
                <a:buNone/>
              </a:pPr>
              <a:t>1</a:t>
            </a:fld>
            <a:endParaRPr lang="en-US" altLang="he-IL" sz="1400">
              <a:solidFill>
                <a:srgbClr val="000000"/>
              </a:solidFill>
              <a:latin typeface="Times New Roman" pitchFamily="18" charset="0"/>
              <a:ea typeface="DejaVu Sans" pitchFamily="32" charset="0"/>
              <a:cs typeface="DejaVu Sans" pitchFamily="32" charset="0"/>
            </a:endParaRPr>
          </a:p>
        </p:txBody>
      </p:sp>
      <p:sp>
        <p:nvSpPr>
          <p:cNvPr id="35852" name="Rectangle 10"/>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53" name="Text Box 11"/>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35854" name="Text Box 12"/>
          <p:cNvSpPr txBox="1">
            <a:spLocks noChangeArrowheads="1"/>
          </p:cNvSpPr>
          <p:nvPr/>
        </p:nvSpPr>
        <p:spPr bwMode="auto">
          <a:xfrm>
            <a:off x="777875" y="4776788"/>
            <a:ext cx="6172200" cy="447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
        <p:nvSpPr>
          <p:cNvPr id="2" name="Notes Placeholder 1"/>
          <p:cNvSpPr>
            <a:spLocks noGrp="1"/>
          </p:cNvSpPr>
          <p:nvPr>
            <p:ph type="body" idx="1"/>
          </p:nvPr>
        </p:nvSpPr>
        <p:spPr/>
        <p:txBody>
          <a:bodyPr/>
          <a:lstStyle/>
          <a:p>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25" y="763588"/>
            <a:ext cx="4949825" cy="3711575"/>
          </a:xfrm>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idx="10"/>
          </p:nvPr>
        </p:nvSpPr>
        <p:spPr/>
        <p:txBody>
          <a:bodyPr/>
          <a:lstStyle/>
          <a:p>
            <a:fld id="{FE35BE52-774D-41FD-85A7-452CB6D53426}" type="slidenum">
              <a:rPr lang="he-IL" altLang="he-IL" smtClean="0"/>
              <a:pPr/>
              <a:t>2</a:t>
            </a:fld>
            <a:endParaRPr lang="en-US" altLang="he-IL"/>
          </a:p>
        </p:txBody>
      </p:sp>
    </p:spTree>
    <p:extLst>
      <p:ext uri="{BB962C8B-B14F-4D97-AF65-F5344CB8AC3E}">
        <p14:creationId xmlns:p14="http://schemas.microsoft.com/office/powerpoint/2010/main" val="34855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25" y="763588"/>
            <a:ext cx="4949825" cy="3711575"/>
          </a:xfrm>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idx="10"/>
          </p:nvPr>
        </p:nvSpPr>
        <p:spPr/>
        <p:txBody>
          <a:bodyPr/>
          <a:lstStyle/>
          <a:p>
            <a:fld id="{FE35BE52-774D-41FD-85A7-452CB6D53426}" type="slidenum">
              <a:rPr lang="he-IL" altLang="he-IL" smtClean="0"/>
              <a:pPr/>
              <a:t>3</a:t>
            </a:fld>
            <a:endParaRPr lang="en-US" altLang="he-IL"/>
          </a:p>
        </p:txBody>
      </p:sp>
    </p:spTree>
    <p:extLst>
      <p:ext uri="{BB962C8B-B14F-4D97-AF65-F5344CB8AC3E}">
        <p14:creationId xmlns:p14="http://schemas.microsoft.com/office/powerpoint/2010/main" val="34855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381125" y="763588"/>
            <a:ext cx="4949825" cy="3711575"/>
          </a:xfrm>
        </p:spPr>
      </p:sp>
      <p:sp>
        <p:nvSpPr>
          <p:cNvPr id="37891" name="Notes Placeholder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endParaRPr lang="he-IL" altLang="he-IL" smtClean="0"/>
          </a:p>
        </p:txBody>
      </p:sp>
      <p:sp>
        <p:nvSpPr>
          <p:cNvPr id="37892" name="Slide Number Placeholder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eaLnBrk="1"/>
            <a:fld id="{62CD53B3-9E3F-4B98-BAF9-770650C943C0}" type="slidenum">
              <a:rPr lang="he-IL" altLang="he-IL">
                <a:solidFill>
                  <a:srgbClr val="000000"/>
                </a:solidFill>
                <a:latin typeface="Times New Roman" pitchFamily="18" charset="0"/>
              </a:rPr>
              <a:pPr eaLnBrk="1"/>
              <a:t>4</a:t>
            </a:fld>
            <a:endParaRPr lang="en-US" altLang="he-IL">
              <a:solidFill>
                <a:srgbClr val="000000"/>
              </a:solidFill>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25" y="763588"/>
            <a:ext cx="4949825" cy="3711575"/>
          </a:xfrm>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idx="10"/>
          </p:nvPr>
        </p:nvSpPr>
        <p:spPr/>
        <p:txBody>
          <a:bodyPr/>
          <a:lstStyle/>
          <a:p>
            <a:fld id="{FE35BE52-774D-41FD-85A7-452CB6D53426}" type="slidenum">
              <a:rPr lang="he-IL" altLang="he-IL" smtClean="0"/>
              <a:pPr/>
              <a:t>8</a:t>
            </a:fld>
            <a:endParaRPr lang="en-US" altLang="he-IL"/>
          </a:p>
        </p:txBody>
      </p:sp>
    </p:spTree>
    <p:extLst>
      <p:ext uri="{BB962C8B-B14F-4D97-AF65-F5344CB8AC3E}">
        <p14:creationId xmlns:p14="http://schemas.microsoft.com/office/powerpoint/2010/main" val="348551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381125" y="763588"/>
            <a:ext cx="4949825" cy="3711575"/>
          </a:xfrm>
        </p:spPr>
      </p:sp>
      <p:sp>
        <p:nvSpPr>
          <p:cNvPr id="40963" name="Notes Placeholder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endParaRPr lang="en-US" altLang="he-IL" smtClean="0"/>
          </a:p>
        </p:txBody>
      </p:sp>
      <p:sp>
        <p:nvSpPr>
          <p:cNvPr id="40964" name="Slide Number Placeholder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eaLnBrk="1"/>
            <a:fld id="{191EDEF8-7929-4C47-B9A2-D2FDFAFCDA78}" type="slidenum">
              <a:rPr lang="en-US" altLang="he-IL">
                <a:solidFill>
                  <a:srgbClr val="000000"/>
                </a:solidFill>
                <a:latin typeface="Times New Roman" pitchFamily="18" charset="0"/>
              </a:rPr>
              <a:pPr eaLnBrk="1"/>
              <a:t>23</a:t>
            </a:fld>
            <a:endParaRPr lang="en-US" altLang="he-IL">
              <a:solidFill>
                <a:srgbClr val="000000"/>
              </a:solidFill>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7712075" y="3136900"/>
            <a:ext cx="911225" cy="207486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446088" y="3055938"/>
            <a:ext cx="694690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41338" y="4559300"/>
            <a:ext cx="675640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539750" y="3140075"/>
            <a:ext cx="6759575" cy="207645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
        <p:nvSpPr>
          <p:cNvPr id="12" name="Date Placeholder 3"/>
          <p:cNvSpPr>
            <a:spLocks noGrp="1"/>
          </p:cNvSpPr>
          <p:nvPr>
            <p:ph type="dt" sz="half" idx="10"/>
          </p:nvPr>
        </p:nvSpPr>
        <p:spPr/>
        <p:txBody>
          <a:bodyPr/>
          <a:lstStyle>
            <a:lvl1pPr>
              <a:defRPr/>
            </a:lvl1pPr>
          </a:lstStyle>
          <a:p>
            <a:pPr>
              <a:defRPr/>
            </a:pPr>
            <a:fld id="{540DDC67-BCA9-4560-B2F7-5888F6460EF5}" type="datetimeFigureOut">
              <a:rPr lang="he-IL"/>
              <a:pPr>
                <a:defRPr/>
              </a:pPr>
              <a:t>כ'/אדר ב/תשע"ו</a:t>
            </a:fld>
            <a:endParaRPr lang="he-IL"/>
          </a:p>
        </p:txBody>
      </p:sp>
      <p:sp>
        <p:nvSpPr>
          <p:cNvPr id="13" name="Footer Placeholder 4"/>
          <p:cNvSpPr>
            <a:spLocks noGrp="1"/>
          </p:cNvSpPr>
          <p:nvPr>
            <p:ph type="ftr" sz="quarter" idx="11"/>
          </p:nvPr>
        </p:nvSpPr>
        <p:spPr/>
        <p:txBody>
          <a:bodyPr/>
          <a:lstStyle>
            <a:lvl1pPr>
              <a:defRPr/>
            </a:lvl1pPr>
          </a:lstStyle>
          <a:p>
            <a:pPr>
              <a:defRPr/>
            </a:pPr>
            <a:endParaRPr lang="he-IL"/>
          </a:p>
        </p:txBody>
      </p:sp>
      <p:sp>
        <p:nvSpPr>
          <p:cNvPr id="14" name="Slide Number Placeholder 5"/>
          <p:cNvSpPr>
            <a:spLocks noGrp="1"/>
          </p:cNvSpPr>
          <p:nvPr>
            <p:ph type="sldNum" sz="quarter" idx="12"/>
          </p:nvPr>
        </p:nvSpPr>
        <p:spPr>
          <a:xfrm>
            <a:off x="7786688" y="4625975"/>
            <a:ext cx="762000" cy="457200"/>
          </a:xfrm>
        </p:spPr>
        <p:txBody>
          <a:bodyPr/>
          <a:lstStyle>
            <a:lvl1pPr algn="ctr">
              <a:defRPr sz="2800">
                <a:solidFill>
                  <a:schemeClr val="accent1">
                    <a:lumMod val="50000"/>
                  </a:schemeClr>
                </a:solidFill>
              </a:defRPr>
            </a:lvl1pPr>
          </a:lstStyle>
          <a:p>
            <a:pPr>
              <a:defRPr/>
            </a:pPr>
            <a:fld id="{BA2C3619-7868-4673-AE31-4F6DE3CDA52C}" type="slidenum">
              <a:rPr lang="he-IL"/>
              <a:pPr>
                <a:defRPr/>
              </a:pPr>
              <a:t>‹#›</a:t>
            </a:fld>
            <a:endParaRPr lang="he-IL"/>
          </a:p>
        </p:txBody>
      </p:sp>
    </p:spTree>
    <p:extLst>
      <p:ext uri="{BB962C8B-B14F-4D97-AF65-F5344CB8AC3E}">
        <p14:creationId xmlns:p14="http://schemas.microsoft.com/office/powerpoint/2010/main" val="286232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F85203-BAE8-4358-AB88-D355C477257E}" type="datetimeFigureOut">
              <a:rPr lang="he-IL"/>
              <a:pPr>
                <a:defRPr/>
              </a:pPr>
              <a:t>כ'/אדר ב/תשע"ו</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370FB154-6539-4B09-AC67-AC8BCCB97CBF}" type="slidenum">
              <a:rPr lang="he-IL"/>
              <a:pPr>
                <a:defRPr/>
              </a:pPr>
              <a:t>‹#›</a:t>
            </a:fld>
            <a:endParaRPr lang="he-IL"/>
          </a:p>
        </p:txBody>
      </p:sp>
    </p:spTree>
    <p:extLst>
      <p:ext uri="{BB962C8B-B14F-4D97-AF65-F5344CB8AC3E}">
        <p14:creationId xmlns:p14="http://schemas.microsoft.com/office/powerpoint/2010/main" val="308941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6861175" y="228600"/>
            <a:ext cx="1860550" cy="6122988"/>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hangingPunct="1">
              <a:defRPr/>
            </a:pPr>
            <a:endParaRPr lang="en-US"/>
          </a:p>
        </p:txBody>
      </p:sp>
      <p:sp>
        <p:nvSpPr>
          <p:cNvPr id="5" name="Rectangle 4"/>
          <p:cNvSpPr/>
          <p:nvPr/>
        </p:nvSpPr>
        <p:spPr>
          <a:xfrm>
            <a:off x="6954838" y="350838"/>
            <a:ext cx="1673225" cy="587692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987A44F0-960F-4F2B-B7FC-15AC48FA50C7}" type="datetimeFigureOut">
              <a:rPr lang="he-IL"/>
              <a:pPr>
                <a:defRPr/>
              </a:pPr>
              <a:t>כ'/אדר ב/תשע"ו</a:t>
            </a:fld>
            <a:endParaRPr lang="he-IL"/>
          </a:p>
        </p:txBody>
      </p:sp>
      <p:sp>
        <p:nvSpPr>
          <p:cNvPr id="7" name="Footer Placeholder 4"/>
          <p:cNvSpPr>
            <a:spLocks noGrp="1"/>
          </p:cNvSpPr>
          <p:nvPr>
            <p:ph type="ftr" sz="quarter" idx="11"/>
          </p:nvPr>
        </p:nvSpPr>
        <p:spPr/>
        <p:txBody>
          <a:bodyPr/>
          <a:lstStyle>
            <a:lvl1pPr>
              <a:defRPr/>
            </a:lvl1pPr>
          </a:lstStyle>
          <a:p>
            <a:pPr>
              <a:defRPr/>
            </a:pPr>
            <a:endParaRPr lang="he-IL"/>
          </a:p>
        </p:txBody>
      </p:sp>
      <p:sp>
        <p:nvSpPr>
          <p:cNvPr id="8" name="Slide Number Placeholder 5"/>
          <p:cNvSpPr>
            <a:spLocks noGrp="1"/>
          </p:cNvSpPr>
          <p:nvPr>
            <p:ph type="sldNum" sz="quarter" idx="12"/>
          </p:nvPr>
        </p:nvSpPr>
        <p:spPr/>
        <p:txBody>
          <a:bodyPr/>
          <a:lstStyle>
            <a:lvl1pPr>
              <a:defRPr/>
            </a:lvl1pPr>
          </a:lstStyle>
          <a:p>
            <a:pPr>
              <a:defRPr/>
            </a:pPr>
            <a:fld id="{C05B4A1B-1F04-4CA5-8BCB-7E52F7AD480E}" type="slidenum">
              <a:rPr lang="he-IL"/>
              <a:pPr>
                <a:defRPr/>
              </a:pPr>
              <a:t>‹#›</a:t>
            </a:fld>
            <a:endParaRPr lang="he-IL"/>
          </a:p>
        </p:txBody>
      </p:sp>
    </p:spTree>
    <p:extLst>
      <p:ext uri="{BB962C8B-B14F-4D97-AF65-F5344CB8AC3E}">
        <p14:creationId xmlns:p14="http://schemas.microsoft.com/office/powerpoint/2010/main" val="363946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84F3C9-AD08-4C07-944B-6358BF58BE13}" type="datetimeFigureOut">
              <a:rPr lang="he-IL"/>
              <a:pPr>
                <a:defRPr/>
              </a:pPr>
              <a:t>כ'/אדר ב/תשע"ו</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8EDDCBDA-4FE7-4EA4-BAFD-C5A68652D91B}" type="slidenum">
              <a:rPr lang="he-IL"/>
              <a:pPr>
                <a:defRPr/>
              </a:pPr>
              <a:t>‹#›</a:t>
            </a:fld>
            <a:endParaRPr lang="he-IL"/>
          </a:p>
        </p:txBody>
      </p:sp>
    </p:spTree>
    <p:extLst>
      <p:ext uri="{BB962C8B-B14F-4D97-AF65-F5344CB8AC3E}">
        <p14:creationId xmlns:p14="http://schemas.microsoft.com/office/powerpoint/2010/main" val="312304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68325" y="3048000"/>
            <a:ext cx="803275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76275" y="4541838"/>
            <a:ext cx="781685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76275" y="3124200"/>
            <a:ext cx="7816850" cy="2078038"/>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10"/>
          </p:nvPr>
        </p:nvSpPr>
        <p:spPr/>
        <p:txBody>
          <a:bodyPr/>
          <a:lstStyle>
            <a:lvl1pPr>
              <a:defRPr/>
            </a:lvl1pPr>
          </a:lstStyle>
          <a:p>
            <a:pPr>
              <a:defRPr/>
            </a:pPr>
            <a:fld id="{009FF7E0-6DDD-4A67-BD26-E23F0D62B288}" type="datetimeFigureOut">
              <a:rPr lang="he-IL"/>
              <a:pPr>
                <a:defRPr/>
              </a:pPr>
              <a:t>כ'/אדר ב/תשע"ו</a:t>
            </a:fld>
            <a:endParaRPr lang="he-IL"/>
          </a:p>
        </p:txBody>
      </p:sp>
      <p:sp>
        <p:nvSpPr>
          <p:cNvPr id="11" name="Footer Placeholder 4"/>
          <p:cNvSpPr>
            <a:spLocks noGrp="1"/>
          </p:cNvSpPr>
          <p:nvPr>
            <p:ph type="ftr" sz="quarter" idx="11"/>
          </p:nvPr>
        </p:nvSpPr>
        <p:spPr/>
        <p:txBody>
          <a:bodyPr/>
          <a:lstStyle>
            <a:lvl1pPr>
              <a:defRPr/>
            </a:lvl1pPr>
          </a:lstStyle>
          <a:p>
            <a:pPr>
              <a:defRPr/>
            </a:pPr>
            <a:endParaRPr lang="he-IL"/>
          </a:p>
        </p:txBody>
      </p:sp>
      <p:sp>
        <p:nvSpPr>
          <p:cNvPr id="12" name="Slide Number Placeholder 5"/>
          <p:cNvSpPr>
            <a:spLocks noGrp="1"/>
          </p:cNvSpPr>
          <p:nvPr>
            <p:ph type="sldNum" sz="quarter" idx="12"/>
          </p:nvPr>
        </p:nvSpPr>
        <p:spPr/>
        <p:txBody>
          <a:bodyPr/>
          <a:lstStyle>
            <a:lvl1pPr>
              <a:defRPr/>
            </a:lvl1pPr>
          </a:lstStyle>
          <a:p>
            <a:pPr>
              <a:defRPr/>
            </a:pPr>
            <a:fld id="{3086D287-FF8E-4991-A5EB-AE67021B7C15}" type="slidenum">
              <a:rPr lang="he-IL"/>
              <a:pPr>
                <a:defRPr/>
              </a:pPr>
              <a:t>‹#›</a:t>
            </a:fld>
            <a:endParaRPr lang="he-IL"/>
          </a:p>
        </p:txBody>
      </p:sp>
    </p:spTree>
    <p:extLst>
      <p:ext uri="{BB962C8B-B14F-4D97-AF65-F5344CB8AC3E}">
        <p14:creationId xmlns:p14="http://schemas.microsoft.com/office/powerpoint/2010/main" val="20287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164922B-0637-46C5-B24F-8EF749BE65E0}" type="datetimeFigureOut">
              <a:rPr lang="he-IL"/>
              <a:pPr>
                <a:defRPr/>
              </a:pPr>
              <a:t>כ'/אדר ב/תשע"ו</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D6C7D375-2FDF-469A-9E81-982905C11452}" type="slidenum">
              <a:rPr lang="he-IL"/>
              <a:pPr>
                <a:defRPr/>
              </a:pPr>
              <a:t>‹#›</a:t>
            </a:fld>
            <a:endParaRPr lang="he-IL"/>
          </a:p>
        </p:txBody>
      </p:sp>
    </p:spTree>
    <p:extLst>
      <p:ext uri="{BB962C8B-B14F-4D97-AF65-F5344CB8AC3E}">
        <p14:creationId xmlns:p14="http://schemas.microsoft.com/office/powerpoint/2010/main" val="188491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2FF07032-1E3A-4324-8ECE-1F5D322966C9}" type="datetimeFigureOut">
              <a:rPr lang="he-IL"/>
              <a:pPr>
                <a:defRPr/>
              </a:pPr>
              <a:t>כ'/אדר ב/תשע"ו</a:t>
            </a:fld>
            <a:endParaRPr lang="he-IL"/>
          </a:p>
        </p:txBody>
      </p:sp>
      <p:sp>
        <p:nvSpPr>
          <p:cNvPr id="8" name="Footer Placeholder 4"/>
          <p:cNvSpPr>
            <a:spLocks noGrp="1"/>
          </p:cNvSpPr>
          <p:nvPr>
            <p:ph type="ftr" sz="quarter" idx="11"/>
          </p:nvPr>
        </p:nvSpPr>
        <p:spPr/>
        <p:txBody>
          <a:bodyPr/>
          <a:lstStyle>
            <a:lvl1pPr>
              <a:defRPr/>
            </a:lvl1pPr>
          </a:lstStyle>
          <a:p>
            <a:pPr>
              <a:defRPr/>
            </a:pPr>
            <a:endParaRPr lang="he-IL"/>
          </a:p>
        </p:txBody>
      </p:sp>
      <p:sp>
        <p:nvSpPr>
          <p:cNvPr id="9" name="Slide Number Placeholder 5"/>
          <p:cNvSpPr>
            <a:spLocks noGrp="1"/>
          </p:cNvSpPr>
          <p:nvPr>
            <p:ph type="sldNum" sz="quarter" idx="12"/>
          </p:nvPr>
        </p:nvSpPr>
        <p:spPr/>
        <p:txBody>
          <a:bodyPr/>
          <a:lstStyle>
            <a:lvl1pPr>
              <a:defRPr/>
            </a:lvl1pPr>
          </a:lstStyle>
          <a:p>
            <a:pPr>
              <a:defRPr/>
            </a:pPr>
            <a:fld id="{0BA147E5-19D0-4C42-B3D9-70AE5D2AEF97}" type="slidenum">
              <a:rPr lang="he-IL"/>
              <a:pPr>
                <a:defRPr/>
              </a:pPr>
              <a:t>‹#›</a:t>
            </a:fld>
            <a:endParaRPr lang="he-IL"/>
          </a:p>
        </p:txBody>
      </p:sp>
    </p:spTree>
    <p:extLst>
      <p:ext uri="{BB962C8B-B14F-4D97-AF65-F5344CB8AC3E}">
        <p14:creationId xmlns:p14="http://schemas.microsoft.com/office/powerpoint/2010/main" val="170718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6CB3310-9743-435F-9786-85B052498FC1}" type="datetimeFigureOut">
              <a:rPr lang="he-IL"/>
              <a:pPr>
                <a:defRPr/>
              </a:pPr>
              <a:t>כ'/אדר ב/תשע"ו</a:t>
            </a:fld>
            <a:endParaRPr lang="he-IL"/>
          </a:p>
        </p:txBody>
      </p:sp>
      <p:sp>
        <p:nvSpPr>
          <p:cNvPr id="4" name="Footer Placeholder 4"/>
          <p:cNvSpPr>
            <a:spLocks noGrp="1"/>
          </p:cNvSpPr>
          <p:nvPr>
            <p:ph type="ftr" sz="quarter" idx="11"/>
          </p:nvPr>
        </p:nvSpPr>
        <p:spPr/>
        <p:txBody>
          <a:bodyPr/>
          <a:lstStyle>
            <a:lvl1pPr>
              <a:defRPr/>
            </a:lvl1pPr>
          </a:lstStyle>
          <a:p>
            <a:pPr>
              <a:defRPr/>
            </a:pPr>
            <a:endParaRPr lang="he-IL"/>
          </a:p>
        </p:txBody>
      </p:sp>
      <p:sp>
        <p:nvSpPr>
          <p:cNvPr id="5" name="Slide Number Placeholder 5"/>
          <p:cNvSpPr>
            <a:spLocks noGrp="1"/>
          </p:cNvSpPr>
          <p:nvPr>
            <p:ph type="sldNum" sz="quarter" idx="12"/>
          </p:nvPr>
        </p:nvSpPr>
        <p:spPr/>
        <p:txBody>
          <a:bodyPr/>
          <a:lstStyle>
            <a:lvl1pPr>
              <a:defRPr/>
            </a:lvl1pPr>
          </a:lstStyle>
          <a:p>
            <a:pPr>
              <a:defRPr/>
            </a:pPr>
            <a:fld id="{A54E20BA-C716-4CC2-874E-F99F42121A26}" type="slidenum">
              <a:rPr lang="he-IL"/>
              <a:pPr>
                <a:defRPr/>
              </a:pPr>
              <a:t>‹#›</a:t>
            </a:fld>
            <a:endParaRPr lang="he-IL"/>
          </a:p>
        </p:txBody>
      </p:sp>
    </p:spTree>
    <p:extLst>
      <p:ext uri="{BB962C8B-B14F-4D97-AF65-F5344CB8AC3E}">
        <p14:creationId xmlns:p14="http://schemas.microsoft.com/office/powerpoint/2010/main" val="297649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3" name="Rounded Rectangle 2"/>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fld id="{D9B685AF-5A07-46D3-A001-57CCD1524621}" type="datetimeFigureOut">
              <a:rPr lang="he-IL"/>
              <a:pPr>
                <a:defRPr/>
              </a:pPr>
              <a:t>כ'/אדר ב/תשע"ו</a:t>
            </a:fld>
            <a:endParaRPr lang="he-IL"/>
          </a:p>
        </p:txBody>
      </p:sp>
      <p:sp>
        <p:nvSpPr>
          <p:cNvPr id="5" name="Footer Placeholder 2"/>
          <p:cNvSpPr>
            <a:spLocks noGrp="1"/>
          </p:cNvSpPr>
          <p:nvPr>
            <p:ph type="ftr" sz="quarter" idx="11"/>
          </p:nvPr>
        </p:nvSpPr>
        <p:spPr/>
        <p:txBody>
          <a:bodyPr/>
          <a:lstStyle>
            <a:lvl1pPr>
              <a:defRPr/>
            </a:lvl1pPr>
          </a:lstStyle>
          <a:p>
            <a:pPr>
              <a:defRPr/>
            </a:pPr>
            <a:endParaRPr lang="he-IL"/>
          </a:p>
        </p:txBody>
      </p:sp>
      <p:sp>
        <p:nvSpPr>
          <p:cNvPr id="6" name="Slide Number Placeholder 3"/>
          <p:cNvSpPr>
            <a:spLocks noGrp="1"/>
          </p:cNvSpPr>
          <p:nvPr>
            <p:ph type="sldNum" sz="quarter" idx="12"/>
          </p:nvPr>
        </p:nvSpPr>
        <p:spPr/>
        <p:txBody>
          <a:bodyPr/>
          <a:lstStyle>
            <a:lvl1pPr>
              <a:defRPr/>
            </a:lvl1pPr>
          </a:lstStyle>
          <a:p>
            <a:pPr>
              <a:defRPr/>
            </a:pPr>
            <a:fld id="{1708EDB6-D8B1-4C9E-B79B-590987841FBC}" type="slidenum">
              <a:rPr lang="he-IL"/>
              <a:pPr>
                <a:defRPr/>
              </a:pPr>
              <a:t>‹#›</a:t>
            </a:fld>
            <a:endParaRPr lang="he-IL"/>
          </a:p>
        </p:txBody>
      </p:sp>
    </p:spTree>
    <p:extLst>
      <p:ext uri="{BB962C8B-B14F-4D97-AF65-F5344CB8AC3E}">
        <p14:creationId xmlns:p14="http://schemas.microsoft.com/office/powerpoint/2010/main" val="141491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76275" y="1643063"/>
            <a:ext cx="2484438" cy="3233737"/>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lstStyle>
            <a:lvl1pPr algn="l">
              <a:defRPr sz="2000" b="0">
                <a:solidFill>
                  <a:schemeClr val="accent1">
                    <a:lumMod val="75000"/>
                  </a:schemeClr>
                </a:solidFill>
              </a:defRPr>
            </a:lvl1pPr>
          </a:lstStyle>
          <a:p>
            <a:r>
              <a:rPr lang="en-US"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pPr>
              <a:defRPr/>
            </a:pPr>
            <a:fld id="{B3019F03-72C3-4A90-AF6C-BAAF1BCDA531}" type="datetimeFigureOut">
              <a:rPr lang="he-IL"/>
              <a:pPr>
                <a:defRPr/>
              </a:pPr>
              <a:t>כ'/אדר ב/תשע"ו</a:t>
            </a:fld>
            <a:endParaRPr lang="he-IL"/>
          </a:p>
        </p:txBody>
      </p:sp>
      <p:sp>
        <p:nvSpPr>
          <p:cNvPr id="10" name="Footer Placeholder 5"/>
          <p:cNvSpPr>
            <a:spLocks noGrp="1"/>
          </p:cNvSpPr>
          <p:nvPr>
            <p:ph type="ftr" sz="quarter" idx="11"/>
          </p:nvPr>
        </p:nvSpPr>
        <p:spPr/>
        <p:txBody>
          <a:bodyPr/>
          <a:lstStyle>
            <a:lvl1pPr>
              <a:defRPr/>
            </a:lvl1pPr>
          </a:lstStyle>
          <a:p>
            <a:pPr>
              <a:defRPr/>
            </a:pPr>
            <a:endParaRPr lang="he-IL"/>
          </a:p>
        </p:txBody>
      </p:sp>
      <p:sp>
        <p:nvSpPr>
          <p:cNvPr id="11" name="Slide Number Placeholder 6"/>
          <p:cNvSpPr>
            <a:spLocks noGrp="1"/>
          </p:cNvSpPr>
          <p:nvPr>
            <p:ph type="sldNum" sz="quarter" idx="12"/>
          </p:nvPr>
        </p:nvSpPr>
        <p:spPr/>
        <p:txBody>
          <a:bodyPr/>
          <a:lstStyle>
            <a:lvl1pPr>
              <a:defRPr/>
            </a:lvl1pPr>
          </a:lstStyle>
          <a:p>
            <a:pPr>
              <a:defRPr/>
            </a:pPr>
            <a:fld id="{22006A85-9DF5-4C32-9B60-21BC1D533C99}" type="slidenum">
              <a:rPr lang="he-IL"/>
              <a:pPr>
                <a:defRPr/>
              </a:pPr>
              <a:t>‹#›</a:t>
            </a:fld>
            <a:endParaRPr lang="he-IL"/>
          </a:p>
        </p:txBody>
      </p:sp>
    </p:spTree>
    <p:extLst>
      <p:ext uri="{BB962C8B-B14F-4D97-AF65-F5344CB8AC3E}">
        <p14:creationId xmlns:p14="http://schemas.microsoft.com/office/powerpoint/2010/main" val="355789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762000" y="5029200"/>
            <a:ext cx="7600950" cy="12033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914400" y="5638800"/>
            <a:ext cx="7327900"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04838" y="5075238"/>
            <a:ext cx="7947025" cy="1096962"/>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0"/>
          <a:lstStyle>
            <a:lvl1pPr algn="ctr">
              <a:defRPr sz="2000" b="0">
                <a:solidFill>
                  <a:schemeClr val="accent1">
                    <a:lumMod val="75000"/>
                  </a:schemeClr>
                </a:solidFill>
              </a:defRPr>
            </a:lvl1pPr>
          </a:lstStyle>
          <a:p>
            <a:r>
              <a:rPr lang="en-US" smtClean="0"/>
              <a:t>Click to edit Master title style</a:t>
            </a:r>
            <a:endParaRPr lang="en-US" dirty="0"/>
          </a:p>
        </p:txBody>
      </p:sp>
      <p:sp>
        <p:nvSpPr>
          <p:cNvPr id="11" name="Date Placeholder 4"/>
          <p:cNvSpPr>
            <a:spLocks noGrp="1"/>
          </p:cNvSpPr>
          <p:nvPr>
            <p:ph type="dt" sz="half" idx="10"/>
          </p:nvPr>
        </p:nvSpPr>
        <p:spPr/>
        <p:txBody>
          <a:bodyPr/>
          <a:lstStyle>
            <a:lvl1pPr>
              <a:defRPr/>
            </a:lvl1pPr>
          </a:lstStyle>
          <a:p>
            <a:pPr>
              <a:defRPr/>
            </a:pPr>
            <a:fld id="{5BFA3BC8-0428-44DB-982B-E3DF80480F87}" type="datetimeFigureOut">
              <a:rPr lang="he-IL"/>
              <a:pPr>
                <a:defRPr/>
              </a:pPr>
              <a:t>כ'/אדר ב/תשע"ו</a:t>
            </a:fld>
            <a:endParaRPr lang="he-IL"/>
          </a:p>
        </p:txBody>
      </p:sp>
      <p:sp>
        <p:nvSpPr>
          <p:cNvPr id="12" name="Slide Number Placeholder 6"/>
          <p:cNvSpPr>
            <a:spLocks noGrp="1"/>
          </p:cNvSpPr>
          <p:nvPr>
            <p:ph type="sldNum" sz="quarter" idx="11"/>
          </p:nvPr>
        </p:nvSpPr>
        <p:spPr/>
        <p:txBody>
          <a:bodyPr/>
          <a:lstStyle>
            <a:lvl1pPr>
              <a:defRPr/>
            </a:lvl1pPr>
          </a:lstStyle>
          <a:p>
            <a:pPr>
              <a:defRPr/>
            </a:pPr>
            <a:fld id="{E295763B-F4CE-4A42-8609-0FAA4F229E87}" type="slidenum">
              <a:rPr lang="he-IL"/>
              <a:pPr>
                <a:defRPr/>
              </a:pPr>
              <a:t>‹#›</a:t>
            </a:fld>
            <a:endParaRPr lang="he-IL"/>
          </a:p>
        </p:txBody>
      </p:sp>
      <p:sp>
        <p:nvSpPr>
          <p:cNvPr id="13" name="Footer Placeholder 5"/>
          <p:cNvSpPr>
            <a:spLocks noGrp="1"/>
          </p:cNvSpPr>
          <p:nvPr>
            <p:ph type="ftr" sz="quarter" idx="12"/>
          </p:nvPr>
        </p:nvSpPr>
        <p:spPr/>
        <p:txBody>
          <a:bodyPr/>
          <a:lstStyle>
            <a:lvl1pPr>
              <a:defRPr/>
            </a:lvl1pPr>
          </a:lstStyle>
          <a:p>
            <a:pPr>
              <a:defRPr/>
            </a:pPr>
            <a:endParaRPr lang="he-IL"/>
          </a:p>
        </p:txBody>
      </p:sp>
    </p:spTree>
    <p:extLst>
      <p:ext uri="{BB962C8B-B14F-4D97-AF65-F5344CB8AC3E}">
        <p14:creationId xmlns:p14="http://schemas.microsoft.com/office/powerpoint/2010/main" val="376185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7" name="Rounded Rectangle 6"/>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8" name="Text Placeholder 2"/>
          <p:cNvSpPr>
            <a:spLocks noGrp="1"/>
          </p:cNvSpPr>
          <p:nvPr>
            <p:ph type="body" idx="1"/>
          </p:nvPr>
        </p:nvSpPr>
        <p:spPr bwMode="auto">
          <a:xfrm>
            <a:off x="457200" y="1752600"/>
            <a:ext cx="82296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F2397115-3027-4CFB-AAC1-1938F4C99E50}" type="datetimeFigureOut">
              <a:rPr lang="he-IL"/>
              <a:pPr>
                <a:defRPr/>
              </a:pPr>
              <a:t>כ'/אדר ב/תשע"ו</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he-I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DE6DD44A-048A-42A9-A339-48CF67F10504}" type="slidenum">
              <a:rPr lang="he-IL"/>
              <a:pPr>
                <a:defRPr/>
              </a:pPr>
              <a:t>‹#›</a:t>
            </a:fld>
            <a:endParaRPr lang="he-IL"/>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hangingPunct="1">
              <a:defRPr/>
            </a:pPr>
            <a:endParaRPr lang="en-US"/>
          </a:p>
        </p:txBody>
      </p:sp>
      <p:sp>
        <p:nvSpPr>
          <p:cNvPr id="10" name="Rectangle 9"/>
          <p:cNvSpPr/>
          <p:nvPr/>
        </p:nvSpPr>
        <p:spPr>
          <a:xfrm>
            <a:off x="373063" y="373063"/>
            <a:ext cx="8380412" cy="111760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25450" y="407988"/>
            <a:ext cx="8261350" cy="10398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206" r:id="rId1"/>
    <p:sldLayoutId id="2147484201" r:id="rId2"/>
    <p:sldLayoutId id="2147484207" r:id="rId3"/>
    <p:sldLayoutId id="2147484202" r:id="rId4"/>
    <p:sldLayoutId id="2147484203" r:id="rId5"/>
    <p:sldLayoutId id="2147484204" r:id="rId6"/>
    <p:sldLayoutId id="2147484208" r:id="rId7"/>
    <p:sldLayoutId id="2147484209" r:id="rId8"/>
    <p:sldLayoutId id="2147484210" r:id="rId9"/>
    <p:sldLayoutId id="2147484205" r:id="rId10"/>
    <p:sldLayoutId id="2147484211" r:id="rId11"/>
  </p:sldLayoutIdLst>
  <p:txStyles>
    <p:titleStyle>
      <a:lvl1pPr algn="ctr" rtl="1" eaLnBrk="0" fontAlgn="base" hangingPunct="0">
        <a:spcBef>
          <a:spcPct val="0"/>
        </a:spcBef>
        <a:spcAft>
          <a:spcPct val="0"/>
        </a:spcAft>
        <a:defRPr sz="3500" kern="1200" cap="all">
          <a:solidFill>
            <a:srgbClr val="6B7D72"/>
          </a:solidFill>
          <a:latin typeface="+mj-lt"/>
          <a:ea typeface="+mj-ea"/>
          <a:cs typeface="+mj-cs"/>
        </a:defRPr>
      </a:lvl1pPr>
      <a:lvl2pPr algn="ctr" rtl="1" eaLnBrk="0" fontAlgn="base" hangingPunct="0">
        <a:spcBef>
          <a:spcPct val="0"/>
        </a:spcBef>
        <a:spcAft>
          <a:spcPct val="0"/>
        </a:spcAft>
        <a:defRPr sz="3500">
          <a:solidFill>
            <a:srgbClr val="6B7D72"/>
          </a:solidFill>
          <a:latin typeface="Tw Cen MT" pitchFamily="34" charset="0"/>
        </a:defRPr>
      </a:lvl2pPr>
      <a:lvl3pPr algn="ctr" rtl="1" eaLnBrk="0" fontAlgn="base" hangingPunct="0">
        <a:spcBef>
          <a:spcPct val="0"/>
        </a:spcBef>
        <a:spcAft>
          <a:spcPct val="0"/>
        </a:spcAft>
        <a:defRPr sz="3500">
          <a:solidFill>
            <a:srgbClr val="6B7D72"/>
          </a:solidFill>
          <a:latin typeface="Tw Cen MT" pitchFamily="34" charset="0"/>
        </a:defRPr>
      </a:lvl3pPr>
      <a:lvl4pPr algn="ctr" rtl="1" eaLnBrk="0" fontAlgn="base" hangingPunct="0">
        <a:spcBef>
          <a:spcPct val="0"/>
        </a:spcBef>
        <a:spcAft>
          <a:spcPct val="0"/>
        </a:spcAft>
        <a:defRPr sz="3500">
          <a:solidFill>
            <a:srgbClr val="6B7D72"/>
          </a:solidFill>
          <a:latin typeface="Tw Cen MT" pitchFamily="34" charset="0"/>
        </a:defRPr>
      </a:lvl4pPr>
      <a:lvl5pPr algn="ctr" rtl="1" eaLnBrk="0" fontAlgn="base" hangingPunct="0">
        <a:spcBef>
          <a:spcPct val="0"/>
        </a:spcBef>
        <a:spcAft>
          <a:spcPct val="0"/>
        </a:spcAft>
        <a:defRPr sz="3500">
          <a:solidFill>
            <a:srgbClr val="6B7D72"/>
          </a:solidFill>
          <a:latin typeface="Tw Cen MT" pitchFamily="34" charset="0"/>
        </a:defRPr>
      </a:lvl5pPr>
      <a:lvl6pPr marL="457200" algn="ctr" rtl="1" fontAlgn="base">
        <a:spcBef>
          <a:spcPct val="0"/>
        </a:spcBef>
        <a:spcAft>
          <a:spcPct val="0"/>
        </a:spcAft>
        <a:defRPr sz="3500">
          <a:solidFill>
            <a:srgbClr val="6B7D72"/>
          </a:solidFill>
          <a:latin typeface="Book Antiqua" pitchFamily="18" charset="0"/>
        </a:defRPr>
      </a:lvl6pPr>
      <a:lvl7pPr marL="914400" algn="ctr" rtl="1" fontAlgn="base">
        <a:spcBef>
          <a:spcPct val="0"/>
        </a:spcBef>
        <a:spcAft>
          <a:spcPct val="0"/>
        </a:spcAft>
        <a:defRPr sz="3500">
          <a:solidFill>
            <a:srgbClr val="6B7D72"/>
          </a:solidFill>
          <a:latin typeface="Book Antiqua" pitchFamily="18" charset="0"/>
        </a:defRPr>
      </a:lvl7pPr>
      <a:lvl8pPr marL="1371600" algn="ctr" rtl="1" fontAlgn="base">
        <a:spcBef>
          <a:spcPct val="0"/>
        </a:spcBef>
        <a:spcAft>
          <a:spcPct val="0"/>
        </a:spcAft>
        <a:defRPr sz="3500">
          <a:solidFill>
            <a:srgbClr val="6B7D72"/>
          </a:solidFill>
          <a:latin typeface="Book Antiqua" pitchFamily="18" charset="0"/>
        </a:defRPr>
      </a:lvl8pPr>
      <a:lvl9pPr marL="1828800" algn="ctr" rtl="1" fontAlgn="base">
        <a:spcBef>
          <a:spcPct val="0"/>
        </a:spcBef>
        <a:spcAft>
          <a:spcPct val="0"/>
        </a:spcAft>
        <a:defRPr sz="3500">
          <a:solidFill>
            <a:srgbClr val="6B7D72"/>
          </a:solidFill>
          <a:latin typeface="Book Antiqua" pitchFamily="18" charset="0"/>
        </a:defRPr>
      </a:lvl9pPr>
    </p:titleStyle>
    <p:bodyStyle>
      <a:lvl1pPr marL="342900" indent="-228600" algn="r" rtl="1" eaLnBrk="0" fontAlgn="base" hangingPunct="0">
        <a:spcBef>
          <a:spcPct val="20000"/>
        </a:spcBef>
        <a:spcAft>
          <a:spcPct val="0"/>
        </a:spcAft>
        <a:buClr>
          <a:schemeClr val="accent1"/>
        </a:buClr>
        <a:buFont typeface="Arial" pitchFamily="34" charset="0"/>
        <a:buChar char="•"/>
        <a:defRPr sz="2400" kern="1200">
          <a:solidFill>
            <a:schemeClr val="tx2"/>
          </a:solidFill>
          <a:latin typeface="+mn-lt"/>
          <a:ea typeface="+mn-ea"/>
          <a:cs typeface="+mn-cs"/>
        </a:defRPr>
      </a:lvl1pPr>
      <a:lvl2pPr marL="639763" indent="-228600" algn="r" rtl="1" eaLnBrk="0" fontAlgn="base" hangingPunct="0">
        <a:spcBef>
          <a:spcPct val="20000"/>
        </a:spcBef>
        <a:spcAft>
          <a:spcPct val="0"/>
        </a:spcAft>
        <a:buClr>
          <a:schemeClr val="accent2"/>
        </a:buClr>
        <a:buFont typeface="Arial" pitchFamily="34" charset="0"/>
        <a:buChar char="•"/>
        <a:defRPr sz="2000" kern="1200">
          <a:solidFill>
            <a:schemeClr val="tx2"/>
          </a:solidFill>
          <a:latin typeface="+mn-lt"/>
          <a:ea typeface="+mn-ea"/>
          <a:cs typeface="+mn-cs"/>
        </a:defRPr>
      </a:lvl2pPr>
      <a:lvl3pPr marL="914400" indent="-228600" algn="r" rtl="1" eaLnBrk="0" fontAlgn="base" hangingPunct="0">
        <a:spcBef>
          <a:spcPct val="20000"/>
        </a:spcBef>
        <a:spcAft>
          <a:spcPct val="0"/>
        </a:spcAft>
        <a:buClr>
          <a:srgbClr val="B5AE53"/>
        </a:buClr>
        <a:buFont typeface="Arial" pitchFamily="34" charset="0"/>
        <a:buChar char="•"/>
        <a:defRPr kern="1200">
          <a:solidFill>
            <a:schemeClr val="tx2"/>
          </a:solidFill>
          <a:latin typeface="+mn-lt"/>
          <a:ea typeface="+mn-ea"/>
          <a:cs typeface="+mn-cs"/>
        </a:defRPr>
      </a:lvl3pPr>
      <a:lvl4pPr marL="1279525" indent="-228600" algn="r" rtl="1" eaLnBrk="0" fontAlgn="base" hangingPunct="0">
        <a:spcBef>
          <a:spcPct val="20000"/>
        </a:spcBef>
        <a:spcAft>
          <a:spcPct val="0"/>
        </a:spcAft>
        <a:buClr>
          <a:srgbClr val="848058"/>
        </a:buClr>
        <a:buFont typeface="Arial" pitchFamily="34" charset="0"/>
        <a:buChar char="•"/>
        <a:defRPr sz="1600" kern="1200">
          <a:solidFill>
            <a:schemeClr val="tx2"/>
          </a:solidFill>
          <a:latin typeface="+mn-lt"/>
          <a:ea typeface="+mn-ea"/>
          <a:cs typeface="+mn-cs"/>
        </a:defRPr>
      </a:lvl4pPr>
      <a:lvl5pPr marL="1554163" indent="-228600" algn="r" rtl="1" eaLnBrk="0" fontAlgn="base" hangingPunct="0">
        <a:spcBef>
          <a:spcPct val="20000"/>
        </a:spcBef>
        <a:spcAft>
          <a:spcPct val="0"/>
        </a:spcAft>
        <a:buClr>
          <a:srgbClr val="E8B54D"/>
        </a:buClr>
        <a:buFont typeface="Arial" pitchFamily="34" charset="0"/>
        <a:buChar char="•"/>
        <a:defRPr sz="1600" kern="1200">
          <a:solidFill>
            <a:schemeClr val="tx2"/>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r" defTabSz="914400" rtl="1"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r" defTabSz="914400" rtl="1"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r" defTabSz="914400" rtl="1"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7.wm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hyperlink" Target="http://findicons.com/files/icons/77/icandy_junior_toolbar/128/stop_2.png" TargetMode="External"/><Relationship Id="rId5" Type="http://schemas.openxmlformats.org/officeDocument/2006/relationships/image" Target="../media/image11.png"/><Relationship Id="rId4" Type="http://schemas.openxmlformats.org/officeDocument/2006/relationships/hyperlink" Target="http://findicons.com/files/icons/1035/human_o2/128/emblem_ok.png"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5" name="Freeform 2"/>
          <p:cNvSpPr>
            <a:spLocks noChangeArrowheads="1"/>
          </p:cNvSpPr>
          <p:nvPr/>
        </p:nvSpPr>
        <p:spPr bwMode="auto">
          <a:xfrm>
            <a:off x="152400" y="152400"/>
            <a:ext cx="7938" cy="7938"/>
          </a:xfrm>
          <a:custGeom>
            <a:avLst/>
            <a:gdLst>
              <a:gd name="T0" fmla="*/ 0 w 7938"/>
              <a:gd name="T1" fmla="*/ 0 h 7938"/>
              <a:gd name="T2" fmla="*/ 21 w 7938"/>
              <a:gd name="T3" fmla="*/ 0 h 7938"/>
              <a:gd name="T4" fmla="*/ 21 w 7938"/>
              <a:gd name="T5" fmla="*/ 21 h 7938"/>
              <a:gd name="T6" fmla="*/ 0 w 7938"/>
              <a:gd name="T7" fmla="*/ 21 h 7938"/>
              <a:gd name="T8" fmla="*/ 0 w 7938"/>
              <a:gd name="T9" fmla="*/ 0 h 7938"/>
              <a:gd name="T10" fmla="*/ 0 60000 65536"/>
              <a:gd name="T11" fmla="*/ 0 60000 65536"/>
              <a:gd name="T12" fmla="*/ 0 60000 65536"/>
              <a:gd name="T13" fmla="*/ 0 60000 65536"/>
              <a:gd name="T14" fmla="*/ 0 60000 65536"/>
              <a:gd name="T15" fmla="*/ 0 w 7938"/>
              <a:gd name="T16" fmla="*/ 0 h 7938"/>
              <a:gd name="T17" fmla="*/ 7938 w 7938"/>
              <a:gd name="T18" fmla="*/ 7938 h 7938"/>
            </a:gdLst>
            <a:ahLst/>
            <a:cxnLst>
              <a:cxn ang="T10">
                <a:pos x="T0" y="T1"/>
              </a:cxn>
              <a:cxn ang="T11">
                <a:pos x="T2" y="T3"/>
              </a:cxn>
              <a:cxn ang="T12">
                <a:pos x="T4" y="T5"/>
              </a:cxn>
              <a:cxn ang="T13">
                <a:pos x="T6" y="T7"/>
              </a:cxn>
              <a:cxn ang="T14">
                <a:pos x="T8" y="T9"/>
              </a:cxn>
            </a:cxnLst>
            <a:rect l="T15" t="T16" r="T17" b="T18"/>
            <a:pathLst>
              <a:path w="7938" h="7938">
                <a:moveTo>
                  <a:pt x="0" y="0"/>
                </a:moveTo>
                <a:lnTo>
                  <a:pt x="21" y="0"/>
                </a:lnTo>
                <a:lnTo>
                  <a:pt x="21" y="21"/>
                </a:lnTo>
                <a:lnTo>
                  <a:pt x="0" y="21"/>
                </a:lnTo>
                <a:lnTo>
                  <a:pt x="0" y="0"/>
                </a:lnTo>
                <a:close/>
              </a:path>
            </a:pathLst>
          </a:custGeom>
          <a:blipFill dpi="0" rotWithShape="0">
            <a:blip r:embed="rId4"/>
            <a:srcRect/>
            <a:stretch>
              <a:fillRect/>
            </a:stretch>
          </a:blip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p>
        </p:txBody>
      </p:sp>
      <p:pic>
        <p:nvPicPr>
          <p:cNvPr id="819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1262" y="5427244"/>
            <a:ext cx="1735137" cy="1370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7" name="Text Box 4"/>
          <p:cNvSpPr txBox="1">
            <a:spLocks noChangeArrowheads="1"/>
          </p:cNvSpPr>
          <p:nvPr/>
        </p:nvSpPr>
        <p:spPr bwMode="auto">
          <a:xfrm>
            <a:off x="17463" y="690067"/>
            <a:ext cx="9126537" cy="212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gn="r" rtl="1" eaLnBrk="0">
              <a:spcBef>
                <a:spcPct val="20000"/>
              </a:spcBef>
              <a:buClr>
                <a:schemeClr val="accent1"/>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5pPr>
            <a:lvl6pPr marL="20113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6pPr>
            <a:lvl7pPr marL="24685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7pPr>
            <a:lvl8pPr marL="29257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8pPr>
            <a:lvl9pPr marL="33829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9pPr>
          </a:lstStyle>
          <a:p>
            <a:pPr algn="ctr" rtl="0" eaLnBrk="1">
              <a:lnSpc>
                <a:spcPct val="100000"/>
              </a:lnSpc>
              <a:spcBef>
                <a:spcPct val="0"/>
              </a:spcBef>
              <a:buClrTx/>
              <a:buSzTx/>
              <a:buFontTx/>
              <a:buNone/>
            </a:pPr>
            <a:r>
              <a:rPr lang="en-US" altLang="he-IL" sz="6600" b="1" smtClean="0">
                <a:solidFill>
                  <a:srgbClr val="75FF52"/>
                </a:solidFill>
                <a:ea typeface="WenQuanYi Micro Hei" charset="0"/>
                <a:cs typeface="Arial" pitchFamily="34" charset="0"/>
              </a:rPr>
              <a:t>Fair-and-Square:</a:t>
            </a:r>
          </a:p>
          <a:p>
            <a:pPr algn="ctr" rtl="0" eaLnBrk="1">
              <a:lnSpc>
                <a:spcPct val="100000"/>
              </a:lnSpc>
              <a:spcBef>
                <a:spcPct val="0"/>
              </a:spcBef>
              <a:buClrTx/>
              <a:buSzTx/>
              <a:buFontTx/>
              <a:buNone/>
            </a:pPr>
            <a:r>
              <a:rPr lang="en-US" altLang="he-IL" sz="6600" b="1" smtClean="0">
                <a:solidFill>
                  <a:srgbClr val="75FF52"/>
                </a:solidFill>
                <a:ea typeface="WenQuanYi Micro Hei" charset="0"/>
                <a:cs typeface="Arial" pitchFamily="34" charset="0"/>
              </a:rPr>
              <a:t>Fair Division of Land</a:t>
            </a:r>
            <a:endParaRPr lang="en-US" altLang="he-IL" sz="6600" b="1">
              <a:solidFill>
                <a:srgbClr val="75FF52"/>
              </a:solidFill>
              <a:ea typeface="WenQuanYi Micro Hei" charset="0"/>
              <a:cs typeface="Arial" pitchFamily="34" charset="0"/>
            </a:endParaRPr>
          </a:p>
        </p:txBody>
      </p:sp>
      <p:sp>
        <p:nvSpPr>
          <p:cNvPr id="8198" name="Text Box 5"/>
          <p:cNvSpPr txBox="1">
            <a:spLocks noChangeArrowheads="1"/>
          </p:cNvSpPr>
          <p:nvPr/>
        </p:nvSpPr>
        <p:spPr bwMode="auto">
          <a:xfrm>
            <a:off x="173038" y="2378075"/>
            <a:ext cx="8788400"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gn="r" rtl="1" eaLnBrk="0">
              <a:spcBef>
                <a:spcPct val="20000"/>
              </a:spcBef>
              <a:buClr>
                <a:schemeClr val="accent1"/>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5pPr>
            <a:lvl6pPr marL="20113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6pPr>
            <a:lvl7pPr marL="24685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7pPr>
            <a:lvl8pPr marL="29257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8pPr>
            <a:lvl9pPr marL="3382963" indent="-228600" defTabSz="457200" eaLnBrk="0" fontAlgn="base" hangingPunct="0">
              <a:spcBef>
                <a:spcPct val="20000"/>
              </a:spcBef>
              <a:spcAft>
                <a:spcPct val="0"/>
              </a:spcAft>
              <a:buClr>
                <a:srgbClr val="E8B54D"/>
              </a:buClr>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Tw Cen MT" pitchFamily="34" charset="0"/>
              </a:defRPr>
            </a:lvl9pPr>
          </a:lstStyle>
          <a:p>
            <a:pPr algn="ctr" rtl="0" eaLnBrk="1">
              <a:lnSpc>
                <a:spcPct val="100000"/>
              </a:lnSpc>
              <a:spcBef>
                <a:spcPct val="0"/>
              </a:spcBef>
              <a:buClrTx/>
              <a:buSzTx/>
              <a:buFontTx/>
              <a:buNone/>
            </a:pPr>
            <a:endParaRPr lang="en-US" altLang="he-IL" sz="3200" b="1" smtClean="0">
              <a:solidFill>
                <a:srgbClr val="FFFFFF"/>
              </a:solidFill>
              <a:ea typeface="WenQuanYi Micro Hei" charset="0"/>
              <a:cs typeface="Arial" pitchFamily="34" charset="0"/>
            </a:endParaRPr>
          </a:p>
          <a:p>
            <a:pPr algn="ctr" rtl="0" eaLnBrk="1">
              <a:lnSpc>
                <a:spcPct val="100000"/>
              </a:lnSpc>
              <a:spcBef>
                <a:spcPct val="0"/>
              </a:spcBef>
              <a:buClrTx/>
              <a:buSzTx/>
              <a:buNone/>
            </a:pPr>
            <a:r>
              <a:rPr lang="en-US" altLang="he-IL" sz="3200" b="1" smtClean="0">
                <a:solidFill>
                  <a:srgbClr val="FFFFFF"/>
                </a:solidFill>
                <a:ea typeface="WenQuanYi Micro Hei" charset="0"/>
                <a:cs typeface="Arial" pitchFamily="34" charset="0"/>
              </a:rPr>
              <a:t>Erel Segal-haLevi</a:t>
            </a:r>
          </a:p>
          <a:p>
            <a:pPr algn="ctr" rtl="0" eaLnBrk="1">
              <a:lnSpc>
                <a:spcPct val="100000"/>
              </a:lnSpc>
              <a:spcBef>
                <a:spcPct val="0"/>
              </a:spcBef>
              <a:buClrTx/>
              <a:buSzTx/>
              <a:buNone/>
            </a:pPr>
            <a:endParaRPr lang="en-US" altLang="he-IL" sz="3200" b="1">
              <a:solidFill>
                <a:srgbClr val="FFFFFF"/>
              </a:solidFill>
              <a:ea typeface="WenQuanYi Micro Hei" charset="0"/>
              <a:cs typeface="Arial" pitchFamily="34" charset="0"/>
            </a:endParaRPr>
          </a:p>
          <a:p>
            <a:pPr algn="ctr" rtl="0" eaLnBrk="1">
              <a:lnSpc>
                <a:spcPct val="100000"/>
              </a:lnSpc>
              <a:spcBef>
                <a:spcPct val="0"/>
              </a:spcBef>
              <a:buClrTx/>
              <a:buSzTx/>
              <a:buFontTx/>
              <a:buNone/>
            </a:pPr>
            <a:r>
              <a:rPr lang="en-US" altLang="he-IL" sz="3200" b="1" smtClean="0">
                <a:solidFill>
                  <a:srgbClr val="FFFFFF"/>
                </a:solidFill>
                <a:ea typeface="WenQuanYi Micro Hei" charset="0"/>
                <a:cs typeface="Arial" pitchFamily="34" charset="0"/>
              </a:rPr>
              <a:t>Advisors</a:t>
            </a:r>
            <a:r>
              <a:rPr lang="en-US" altLang="he-IL" sz="3200" b="1">
                <a:solidFill>
                  <a:srgbClr val="FFFFFF"/>
                </a:solidFill>
                <a:ea typeface="WenQuanYi Micro Hei" charset="0"/>
                <a:cs typeface="Arial" pitchFamily="34" charset="0"/>
              </a:rPr>
              <a:t>:</a:t>
            </a:r>
          </a:p>
          <a:p>
            <a:pPr algn="ctr" rtl="0" eaLnBrk="1">
              <a:lnSpc>
                <a:spcPct val="100000"/>
              </a:lnSpc>
              <a:spcBef>
                <a:spcPct val="0"/>
              </a:spcBef>
              <a:buClrTx/>
              <a:buSzTx/>
              <a:buFontTx/>
              <a:buNone/>
            </a:pPr>
            <a:r>
              <a:rPr lang="en-US" altLang="he-IL" sz="3200" b="1">
                <a:solidFill>
                  <a:srgbClr val="FFFFFF"/>
                </a:solidFill>
                <a:ea typeface="WenQuanYi Micro Hei" charset="0"/>
                <a:cs typeface="Arial" pitchFamily="34" charset="0"/>
              </a:rPr>
              <a:t>Yonatan Aumann</a:t>
            </a:r>
          </a:p>
          <a:p>
            <a:pPr algn="ctr" rtl="0" eaLnBrk="1">
              <a:lnSpc>
                <a:spcPct val="100000"/>
              </a:lnSpc>
              <a:spcBef>
                <a:spcPct val="0"/>
              </a:spcBef>
              <a:buClrTx/>
              <a:buSzTx/>
              <a:buFontTx/>
              <a:buNone/>
            </a:pPr>
            <a:r>
              <a:rPr lang="en-US" altLang="he-IL" sz="3200" b="1">
                <a:solidFill>
                  <a:srgbClr val="FFFFFF"/>
                </a:solidFill>
                <a:ea typeface="WenQuanYi Micro Hei" charset="0"/>
                <a:cs typeface="Arial" pitchFamily="34" charset="0"/>
              </a:rPr>
              <a:t>Avinatan Hassidim</a:t>
            </a:r>
          </a:p>
        </p:txBody>
      </p:sp>
      <p:pic>
        <p:nvPicPr>
          <p:cNvPr id="819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675438" cy="461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0" name="Rectangle 7"/>
          <p:cNvSpPr>
            <a:spLocks noChangeArrowheads="1"/>
          </p:cNvSpPr>
          <p:nvPr/>
        </p:nvSpPr>
        <p:spPr bwMode="auto">
          <a:xfrm>
            <a:off x="6610350" y="0"/>
            <a:ext cx="2533650" cy="460375"/>
          </a:xfrm>
          <a:prstGeom prst="rect">
            <a:avLst/>
          </a:prstGeom>
          <a:solidFill>
            <a:srgbClr val="000000"/>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ctr" eaLnBrk="1">
              <a:lnSpc>
                <a:spcPct val="100000"/>
              </a:lnSpc>
              <a:buClrTx/>
              <a:buFontTx/>
              <a:buNone/>
            </a:pPr>
            <a:r>
              <a:rPr lang="en-US" altLang="he-IL" sz="2400" b="1">
                <a:solidFill>
                  <a:srgbClr val="FFFFFF"/>
                </a:solidFill>
                <a:ea typeface="WenQuanYi Micro Hei" charset="0"/>
                <a:cs typeface="Arial" pitchFamily="34" charset="0"/>
              </a:rPr>
              <a:t>(Ezekiel 47:14)</a:t>
            </a:r>
          </a:p>
        </p:txBody>
      </p:sp>
    </p:spTree>
  </p:cSld>
  <p:clrMapOvr>
    <a:masterClrMapping/>
  </p:clrMapOvr>
  <p:transition spd="med" advTm="2048"/>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Proportionality Guarantee</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612648" y="1556792"/>
                <a:ext cx="8616412" cy="4981353"/>
              </a:xfrm>
            </p:spPr>
            <p:txBody>
              <a:bodyPr>
                <a:noAutofit/>
              </a:bodyPr>
              <a:lstStyle/>
              <a:p>
                <a:pPr marL="404813" indent="-404813" algn="l" rtl="0">
                  <a:buNone/>
                </a:pPr>
                <a14:m>
                  <m:oMath xmlns:m="http://schemas.openxmlformats.org/officeDocument/2006/math">
                    <m:r>
                      <a:rPr lang="en-US" sz="3200" b="1" i="1" dirty="0" smtClean="0">
                        <a:latin typeface="Cambria Math"/>
                      </a:rPr>
                      <m:t>𝑷𝒓𝒐𝒑</m:t>
                    </m:r>
                    <m:r>
                      <a:rPr lang="en-US" sz="3200" b="1" i="1" dirty="0" smtClean="0">
                        <a:latin typeface="Cambria Math"/>
                      </a:rPr>
                      <m:t>(</m:t>
                    </m:r>
                    <m:r>
                      <a:rPr lang="en-US" sz="3200" b="1" i="1" dirty="0" err="1" smtClean="0">
                        <a:latin typeface="Cambria Math"/>
                      </a:rPr>
                      <m:t>𝑪</m:t>
                    </m:r>
                    <m:r>
                      <a:rPr lang="en-US" sz="3200" b="1" i="1" dirty="0" err="1" smtClean="0">
                        <a:latin typeface="Cambria Math"/>
                      </a:rPr>
                      <m:t>,</m:t>
                    </m:r>
                    <m:r>
                      <a:rPr lang="en-US" sz="3200" b="1" i="1" dirty="0" err="1" smtClean="0">
                        <a:latin typeface="Cambria Math"/>
                      </a:rPr>
                      <m:t>𝑺</m:t>
                    </m:r>
                    <m:r>
                      <a:rPr lang="en-US" sz="3200" b="1" i="1" dirty="0" err="1" smtClean="0">
                        <a:latin typeface="Cambria Math"/>
                      </a:rPr>
                      <m:t>,</m:t>
                    </m:r>
                    <m:r>
                      <a:rPr lang="en-US" sz="3200" b="1" i="1" dirty="0" err="1" smtClean="0">
                        <a:latin typeface="Cambria Math"/>
                      </a:rPr>
                      <m:t>𝒏</m:t>
                    </m:r>
                    <m:r>
                      <a:rPr lang="en-US" sz="3200" b="1" i="1" dirty="0" smtClean="0">
                        <a:latin typeface="Cambria Math"/>
                      </a:rPr>
                      <m:t>)</m:t>
                    </m:r>
                  </m:oMath>
                </a14:m>
                <a:r>
                  <a:rPr lang="en-US" sz="3200" b="1" dirty="0" smtClean="0"/>
                  <a:t> </a:t>
                </a:r>
                <a:r>
                  <a:rPr lang="en-US" sz="3200" smtClean="0"/>
                  <a:t>= highest value </a:t>
                </a:r>
                <a:r>
                  <a:rPr lang="en-US" sz="3200" dirty="0" smtClean="0"/>
                  <a:t>that can be </a:t>
                </a:r>
                <a:r>
                  <a:rPr lang="en-US" sz="3200" smtClean="0"/>
                  <a:t>guaranteed per person when:</a:t>
                </a:r>
                <a:endParaRPr lang="en-US" sz="3200" dirty="0" smtClean="0"/>
              </a:p>
              <a:p>
                <a:pPr lvl="1" algn="l" rtl="0"/>
                <a14:m>
                  <m:oMath xmlns:m="http://schemas.openxmlformats.org/officeDocument/2006/math">
                    <m:r>
                      <a:rPr lang="en-US" sz="3200" i="1" dirty="0" smtClean="0">
                        <a:latin typeface="Cambria Math"/>
                      </a:rPr>
                      <m:t>𝐶</m:t>
                    </m:r>
                  </m:oMath>
                </a14:m>
                <a:r>
                  <a:rPr lang="en-US" sz="3200" dirty="0" smtClean="0"/>
                  <a:t> – shape of cake</a:t>
                </a:r>
              </a:p>
              <a:p>
                <a:pPr lvl="1" algn="l" rtl="0"/>
                <a14:m>
                  <m:oMath xmlns:m="http://schemas.openxmlformats.org/officeDocument/2006/math">
                    <m:r>
                      <a:rPr lang="en-US" sz="3200" i="1" dirty="0" smtClean="0">
                        <a:latin typeface="Cambria Math"/>
                      </a:rPr>
                      <m:t>𝑆</m:t>
                    </m:r>
                  </m:oMath>
                </a14:m>
                <a:r>
                  <a:rPr lang="en-US" sz="3200" dirty="0" smtClean="0"/>
                  <a:t> – set of usable shapes</a:t>
                </a:r>
              </a:p>
              <a:p>
                <a:pPr lvl="1" algn="l" rtl="0"/>
                <a14:m>
                  <m:oMath xmlns:m="http://schemas.openxmlformats.org/officeDocument/2006/math">
                    <m:r>
                      <a:rPr lang="en-US" sz="3200" i="1" dirty="0" smtClean="0">
                        <a:latin typeface="Cambria Math"/>
                      </a:rPr>
                      <m:t>𝑛</m:t>
                    </m:r>
                  </m:oMath>
                </a14:m>
                <a:r>
                  <a:rPr lang="en-US" sz="3200" dirty="0" smtClean="0"/>
                  <a:t> – number </a:t>
                </a:r>
                <a:r>
                  <a:rPr lang="en-US" sz="3200" smtClean="0"/>
                  <a:t>of people</a:t>
                </a:r>
                <a:br>
                  <a:rPr lang="en-US" sz="3200" smtClean="0"/>
                </a:br>
                <a:endParaRPr lang="en-US" sz="2800" dirty="0"/>
              </a:p>
              <a:p>
                <a:pPr algn="l" rtl="0"/>
                <a:r>
                  <a:rPr lang="en-US" sz="2800" smtClean="0"/>
                  <a:t>Classic: </a:t>
                </a:r>
                <a14:m>
                  <m:oMath xmlns:m="http://schemas.openxmlformats.org/officeDocument/2006/math">
                    <m:r>
                      <a:rPr lang="en-US" sz="2800" b="1" i="1" dirty="0">
                        <a:latin typeface="Cambria Math"/>
                      </a:rPr>
                      <m:t>𝑷𝒓𝒐𝒑</m:t>
                    </m:r>
                    <m:d>
                      <m:dPr>
                        <m:ctrlPr>
                          <a:rPr lang="en-US" sz="2800" b="1" i="1" dirty="0">
                            <a:latin typeface="Cambria Math"/>
                          </a:rPr>
                        </m:ctrlPr>
                      </m:dPr>
                      <m:e>
                        <m:r>
                          <a:rPr lang="en-US" sz="2800" b="1" i="1" dirty="0">
                            <a:latin typeface="Cambria Math"/>
                          </a:rPr>
                          <m:t>𝒓𝒆𝒄𝒕𝒂𝒏𝒈𝒍𝒆</m:t>
                        </m:r>
                        <m:r>
                          <a:rPr lang="en-US" sz="2800" b="1" i="1" dirty="0" err="1">
                            <a:latin typeface="Cambria Math"/>
                          </a:rPr>
                          <m:t>,</m:t>
                        </m:r>
                        <m:r>
                          <a:rPr lang="en-US" sz="2800" b="1" i="1" dirty="0">
                            <a:latin typeface="Cambria Math"/>
                          </a:rPr>
                          <m:t>𝒓𝒆𝒄𝒕𝒂𝒏𝒈𝒍𝒆𝒔</m:t>
                        </m:r>
                        <m:r>
                          <a:rPr lang="en-US" sz="2800" b="1" i="1" dirty="0" err="1">
                            <a:latin typeface="Cambria Math"/>
                          </a:rPr>
                          <m:t>,</m:t>
                        </m:r>
                        <m:r>
                          <a:rPr lang="en-US" sz="2800" b="1" i="1" dirty="0">
                            <a:latin typeface="Cambria Math"/>
                          </a:rPr>
                          <m:t>𝒏</m:t>
                        </m:r>
                      </m:e>
                    </m:d>
                    <m:r>
                      <a:rPr lang="en-US" sz="2800" b="1" i="1" dirty="0">
                        <a:latin typeface="Cambria Math"/>
                      </a:rPr>
                      <m:t>=</m:t>
                    </m:r>
                    <m:f>
                      <m:fPr>
                        <m:ctrlPr>
                          <a:rPr lang="en-US" sz="2800" b="1" i="1" dirty="0">
                            <a:latin typeface="Cambria Math"/>
                            <a:ea typeface="Cambria Math"/>
                          </a:rPr>
                        </m:ctrlPr>
                      </m:fPr>
                      <m:num>
                        <m:r>
                          <a:rPr lang="en-US" sz="2800" b="1" i="1" dirty="0">
                            <a:latin typeface="Cambria Math"/>
                            <a:ea typeface="Cambria Math"/>
                          </a:rPr>
                          <m:t>𝟏</m:t>
                        </m:r>
                      </m:num>
                      <m:den>
                        <m:r>
                          <a:rPr lang="en-US" sz="2800" b="1" i="1" dirty="0">
                            <a:latin typeface="Cambria Math"/>
                            <a:ea typeface="Cambria Math"/>
                          </a:rPr>
                          <m:t>𝒏</m:t>
                        </m:r>
                      </m:den>
                    </m:f>
                  </m:oMath>
                </a14:m>
                <a:r>
                  <a:rPr lang="en-US" sz="2800" dirty="0"/>
                  <a:t> </a:t>
                </a:r>
              </a:p>
              <a:p>
                <a:pPr algn="l" rtl="0"/>
                <a:r>
                  <a:rPr lang="en-US" sz="2800" dirty="0" smtClean="0"/>
                  <a:t>We saw: </a:t>
                </a:r>
                <a14:m>
                  <m:oMath xmlns:m="http://schemas.openxmlformats.org/officeDocument/2006/math">
                    <m:r>
                      <a:rPr lang="en-US" sz="2800" b="1" i="1" dirty="0">
                        <a:latin typeface="Cambria Math"/>
                      </a:rPr>
                      <m:t>𝑷𝒓𝒐𝒑</m:t>
                    </m:r>
                    <m:d>
                      <m:dPr>
                        <m:ctrlPr>
                          <a:rPr lang="en-US" sz="2800" b="1" i="1" dirty="0">
                            <a:latin typeface="Cambria Math"/>
                          </a:rPr>
                        </m:ctrlPr>
                      </m:dPr>
                      <m:e>
                        <m:r>
                          <a:rPr lang="en-US" sz="2800" b="1" i="1" dirty="0" smtClean="0">
                            <a:latin typeface="Cambria Math"/>
                          </a:rPr>
                          <m:t>𝒔𝒒𝒖𝒂𝒓𝒆</m:t>
                        </m:r>
                        <m:r>
                          <a:rPr lang="en-US" sz="2800" b="1" i="1" dirty="0" err="1">
                            <a:latin typeface="Cambria Math"/>
                          </a:rPr>
                          <m:t>,</m:t>
                        </m:r>
                        <m:r>
                          <a:rPr lang="en-US" sz="2800" b="1" i="1" dirty="0" smtClean="0">
                            <a:latin typeface="Cambria Math"/>
                          </a:rPr>
                          <m:t>𝒔𝒒𝒖𝒂𝒓𝒆𝒔</m:t>
                        </m:r>
                        <m:r>
                          <a:rPr lang="en-US" sz="2800" b="1" i="1" dirty="0" err="1">
                            <a:latin typeface="Cambria Math"/>
                          </a:rPr>
                          <m:t>,</m:t>
                        </m:r>
                        <m:r>
                          <a:rPr lang="en-US" sz="2800" b="1" i="1" dirty="0" smtClean="0">
                            <a:latin typeface="Cambria Math"/>
                          </a:rPr>
                          <m:t>𝟐</m:t>
                        </m:r>
                      </m:e>
                    </m:d>
                    <m:r>
                      <a:rPr lang="en-US" sz="2800" b="1" i="1" dirty="0" smtClean="0">
                        <a:latin typeface="Cambria Math"/>
                        <a:ea typeface="Cambria Math"/>
                      </a:rPr>
                      <m:t>≤</m:t>
                    </m:r>
                    <m:f>
                      <m:fPr>
                        <m:ctrlPr>
                          <a:rPr lang="en-US" sz="2800" b="1" i="1" dirty="0" smtClean="0">
                            <a:latin typeface="Cambria Math"/>
                            <a:ea typeface="Cambria Math"/>
                          </a:rPr>
                        </m:ctrlPr>
                      </m:fPr>
                      <m:num>
                        <m:r>
                          <a:rPr lang="en-US" sz="2800" b="1" i="1" dirty="0" smtClean="0">
                            <a:latin typeface="Cambria Math"/>
                            <a:ea typeface="Cambria Math"/>
                          </a:rPr>
                          <m:t>𝟏</m:t>
                        </m:r>
                      </m:num>
                      <m:den>
                        <m:r>
                          <a:rPr lang="en-US" sz="2800" b="1" i="1" dirty="0" smtClean="0">
                            <a:latin typeface="Cambria Math"/>
                            <a:ea typeface="Cambria Math"/>
                          </a:rPr>
                          <m:t>𝟒</m:t>
                        </m:r>
                      </m:den>
                    </m:f>
                  </m:oMath>
                </a14:m>
                <a:endParaRPr lang="en-US" sz="2800" b="1" dirty="0" smtClean="0">
                  <a:ea typeface="Cambria Math"/>
                </a:endParaRP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612648" y="1556792"/>
                <a:ext cx="8616412" cy="4981353"/>
              </a:xfrm>
              <a:blipFill rotWithShape="1">
                <a:blip r:embed="rId2"/>
                <a:stretch>
                  <a:fillRect t="-1467"/>
                </a:stretch>
              </a:blipFill>
            </p:spPr>
            <p:txBody>
              <a:bodyPr/>
              <a:lstStyle/>
              <a:p>
                <a:r>
                  <a:rPr lang="he-IL">
                    <a:noFill/>
                  </a:rPr>
                  <a:t> </a:t>
                </a:r>
              </a:p>
            </p:txBody>
          </p:sp>
        </mc:Fallback>
      </mc:AlternateContent>
      <p:grpSp>
        <p:nvGrpSpPr>
          <p:cNvPr id="18" name="Group 17"/>
          <p:cNvGrpSpPr>
            <a:grpSpLocks/>
          </p:cNvGrpSpPr>
          <p:nvPr/>
        </p:nvGrpSpPr>
        <p:grpSpPr bwMode="auto">
          <a:xfrm>
            <a:off x="8322863" y="4310980"/>
            <a:ext cx="720574" cy="995164"/>
            <a:chOff x="251520" y="1830218"/>
            <a:chExt cx="3816424" cy="4392488"/>
          </a:xfrm>
        </p:grpSpPr>
        <p:cxnSp>
          <p:nvCxnSpPr>
            <p:cNvPr id="19" name="Straight Connector 18"/>
            <p:cNvCxnSpPr/>
            <p:nvPr/>
          </p:nvCxnSpPr>
          <p:spPr>
            <a:xfrm>
              <a:off x="539393" y="1830218"/>
              <a:ext cx="0" cy="4392488"/>
            </a:xfrm>
            <a:prstGeom prst="line">
              <a:avLst/>
            </a:prstGeom>
            <a:ln w="635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7266" y="1830218"/>
              <a:ext cx="0" cy="4392488"/>
            </a:xfrm>
            <a:prstGeom prst="line">
              <a:avLst/>
            </a:prstGeom>
            <a:ln w="6350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59917" y="1830218"/>
              <a:ext cx="0" cy="4392488"/>
            </a:xfrm>
            <a:prstGeom prst="line">
              <a:avLst/>
            </a:prstGeom>
            <a:ln w="635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475402" y="1830218"/>
              <a:ext cx="0" cy="4392488"/>
            </a:xfrm>
            <a:prstGeom prst="line">
              <a:avLst/>
            </a:prstGeom>
            <a:ln w="63500">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08054" y="1830218"/>
              <a:ext cx="0" cy="4392488"/>
            </a:xfrm>
            <a:prstGeom prst="line">
              <a:avLst/>
            </a:prstGeom>
            <a:ln w="6350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95926" y="1830218"/>
              <a:ext cx="0" cy="4392488"/>
            </a:xfrm>
            <a:prstGeom prst="line">
              <a:avLst/>
            </a:prstGeom>
            <a:ln w="635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73357" y="1830218"/>
              <a:ext cx="0" cy="4392488"/>
            </a:xfrm>
            <a:prstGeom prst="line">
              <a:avLst/>
            </a:prstGeom>
            <a:ln w="63500">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131935" y="1830218"/>
              <a:ext cx="0" cy="4392488"/>
            </a:xfrm>
            <a:prstGeom prst="line">
              <a:avLst/>
            </a:prstGeom>
            <a:ln w="6350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07682" y="1830218"/>
              <a:ext cx="0" cy="4392488"/>
            </a:xfrm>
            <a:prstGeom prst="line">
              <a:avLst/>
            </a:prstGeom>
            <a:ln w="63500">
              <a:solidFill>
                <a:srgbClr val="92D050"/>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67944" y="1830218"/>
              <a:ext cx="0" cy="4392488"/>
            </a:xfrm>
            <a:prstGeom prst="line">
              <a:avLst/>
            </a:prstGeom>
            <a:ln w="635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51520" y="1830218"/>
              <a:ext cx="0" cy="4392488"/>
            </a:xfrm>
            <a:prstGeom prst="line">
              <a:avLst/>
            </a:prstGeom>
            <a:ln w="6350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399829" y="5579448"/>
            <a:ext cx="1312143" cy="1224236"/>
            <a:chOff x="107950" y="1844675"/>
            <a:chExt cx="4264025" cy="4176713"/>
          </a:xfrm>
        </p:grpSpPr>
        <p:sp>
          <p:nvSpPr>
            <p:cNvPr id="31" name="Rectangle 30"/>
            <p:cNvSpPr/>
            <p:nvPr/>
          </p:nvSpPr>
          <p:spPr>
            <a:xfrm>
              <a:off x="107950" y="1844675"/>
              <a:ext cx="4264025" cy="41767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Rectangle 31"/>
            <p:cNvSpPr/>
            <p:nvPr/>
          </p:nvSpPr>
          <p:spPr>
            <a:xfrm>
              <a:off x="398463" y="2378075"/>
              <a:ext cx="2914650" cy="280987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Rectangle 32"/>
            <p:cNvSpPr/>
            <p:nvPr/>
          </p:nvSpPr>
          <p:spPr>
            <a:xfrm>
              <a:off x="712788" y="2762250"/>
              <a:ext cx="3027362" cy="2990850"/>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4" name="Explosion 2 33"/>
            <p:cNvSpPr/>
            <p:nvPr/>
          </p:nvSpPr>
          <p:spPr>
            <a:xfrm>
              <a:off x="1758950" y="3783013"/>
              <a:ext cx="935038" cy="677862"/>
            </a:xfrm>
            <a:prstGeom prst="irregularSeal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5" name="Oval 34"/>
            <p:cNvSpPr/>
            <p:nvPr/>
          </p:nvSpPr>
          <p:spPr>
            <a:xfrm>
              <a:off x="3995738" y="198278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6" name="Oval 35"/>
            <p:cNvSpPr/>
            <p:nvPr/>
          </p:nvSpPr>
          <p:spPr>
            <a:xfrm>
              <a:off x="3603625" y="207803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Oval 36"/>
            <p:cNvSpPr/>
            <p:nvPr/>
          </p:nvSpPr>
          <p:spPr>
            <a:xfrm>
              <a:off x="257175" y="192563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8" name="Oval 37"/>
            <p:cNvSpPr/>
            <p:nvPr/>
          </p:nvSpPr>
          <p:spPr>
            <a:xfrm>
              <a:off x="165100" y="230663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Oval 38"/>
            <p:cNvSpPr/>
            <p:nvPr/>
          </p:nvSpPr>
          <p:spPr>
            <a:xfrm>
              <a:off x="3630613" y="562768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Oval 39"/>
            <p:cNvSpPr/>
            <p:nvPr/>
          </p:nvSpPr>
          <p:spPr>
            <a:xfrm>
              <a:off x="3943350" y="5783263"/>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1" name="Oval 40"/>
            <p:cNvSpPr/>
            <p:nvPr/>
          </p:nvSpPr>
          <p:spPr>
            <a:xfrm>
              <a:off x="571500" y="5676900"/>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2" name="Oval 41"/>
            <p:cNvSpPr/>
            <p:nvPr/>
          </p:nvSpPr>
          <p:spPr>
            <a:xfrm>
              <a:off x="168275" y="5114925"/>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Tree>
    <p:extLst>
      <p:ext uri="{BB962C8B-B14F-4D97-AF65-F5344CB8AC3E}">
        <p14:creationId xmlns:p14="http://schemas.microsoft.com/office/powerpoint/2010/main" val="1256402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25" y="404813"/>
            <a:ext cx="8261350" cy="1039812"/>
          </a:xfrm>
        </p:spPr>
        <p:txBody>
          <a:bodyPr/>
          <a:lstStyle/>
          <a:p>
            <a:pPr rtl="0" eaLnBrk="1" fontAlgn="auto" hangingPunct="1">
              <a:spcAft>
                <a:spcPts val="0"/>
              </a:spcAft>
              <a:defRPr/>
            </a:pPr>
            <a:r>
              <a:rPr lang="en-US" sz="5400" smtClean="0">
                <a:solidFill>
                  <a:schemeClr val="accent1">
                    <a:lumMod val="75000"/>
                  </a:schemeClr>
                </a:solidFill>
              </a:rPr>
              <a:t>RESULTS in PAPER</a:t>
            </a:r>
            <a:endParaRPr lang="he-IL" sz="5400">
              <a:solidFill>
                <a:schemeClr val="accent1">
                  <a:lumMod val="75000"/>
                </a:schemeClr>
              </a:solidFill>
            </a:endParaRPr>
          </a:p>
        </p:txBody>
      </p:sp>
      <p:graphicFrame>
        <p:nvGraphicFramePr>
          <p:cNvPr id="4" name="Group 2"/>
          <p:cNvGraphicFramePr>
            <a:graphicFrameLocks noGrp="1"/>
          </p:cNvGraphicFramePr>
          <p:nvPr>
            <p:extLst>
              <p:ext uri="{D42A27DB-BD31-4B8C-83A1-F6EECF244321}">
                <p14:modId xmlns:p14="http://schemas.microsoft.com/office/powerpoint/2010/main" val="1054046330"/>
              </p:ext>
            </p:extLst>
          </p:nvPr>
        </p:nvGraphicFramePr>
        <p:xfrm>
          <a:off x="307975" y="1700213"/>
          <a:ext cx="8585200" cy="4975225"/>
        </p:xfrm>
        <a:graphic>
          <a:graphicData uri="http://schemas.openxmlformats.org/drawingml/2006/table">
            <a:tbl>
              <a:tblPr>
                <a:tableStyleId>{D7AC3CCA-C797-4891-BE02-D94E43425B78}</a:tableStyleId>
              </a:tblPr>
              <a:tblGrid>
                <a:gridCol w="790621"/>
                <a:gridCol w="2249515"/>
                <a:gridCol w="2946872"/>
                <a:gridCol w="2598192"/>
              </a:tblGrid>
              <a:tr h="1813842">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he-IL" sz="2400" b="1" i="0" u="none" strike="noStrike" cap="none" normalizeH="0" baseline="0" smtClean="0">
                          <a:ln>
                            <a:noFill/>
                          </a:ln>
                          <a:solidFill>
                            <a:schemeClr val="tx1"/>
                          </a:solidFill>
                          <a:effectLst/>
                          <a:latin typeface="Arial" pitchFamily="34" charset="0"/>
                          <a:ea typeface="WenQuanYi Micro Hei" charset="0"/>
                          <a:cs typeface="Times New Roman" pitchFamily="18" charset="0"/>
                        </a:rPr>
                        <a:t># of ppl:</a:t>
                      </a:r>
                    </a:p>
                  </a:txBody>
                  <a:tcPr marL="90008" marR="90008" marT="460198" marB="46812" horzOverflow="overflow">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u="none" strike="noStrike" cap="none" normalizeH="0" baseline="0" smtClean="0">
                        <a:ln>
                          <a:noFill/>
                        </a:ln>
                        <a:effectLst/>
                      </a:endParaRPr>
                    </a:p>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000" b="1" i="0" u="none" strike="noStrike" cap="none" normalizeH="0" baseline="0" smtClean="0">
                        <a:ln>
                          <a:noFill/>
                        </a:ln>
                        <a:solidFill>
                          <a:srgbClr val="FFFFFF"/>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78006">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2 </a:t>
                      </a:r>
                    </a:p>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ppl</a:t>
                      </a:r>
                    </a:p>
                  </a:txBody>
                  <a:tcPr marL="90008" marR="90008" marT="409785" marB="46812" horzOverflow="overflow">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1583377">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he-IL" sz="2800" i="1" cap="none" smtClean="0">
                          <a:solidFill>
                            <a:schemeClr val="tx1"/>
                          </a:solidFill>
                          <a:latin typeface="Times New Roman" panose="02020603050405020304" pitchFamily="18" charset="0"/>
                          <a:cs typeface="Times New Roman" panose="02020603050405020304" pitchFamily="18" charset="0"/>
                        </a:rPr>
                        <a:t>n </a:t>
                      </a:r>
                    </a:p>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he-IL" sz="2800" b="0" i="0" u="none" strike="noStrike" cap="none" normalizeH="0" baseline="0" smtClean="0">
                          <a:ln>
                            <a:noFill/>
                          </a:ln>
                          <a:solidFill>
                            <a:srgbClr val="000000"/>
                          </a:solidFill>
                          <a:effectLst/>
                          <a:latin typeface="Arial" pitchFamily="34" charset="0"/>
                          <a:ea typeface="WenQuanYi Micro Hei" charset="0"/>
                          <a:cs typeface="WenQuanYi Micro Hei" charset="0"/>
                        </a:rPr>
                        <a:t>ppl</a:t>
                      </a:r>
                    </a:p>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0" u="none" strike="noStrike" cap="none" normalizeH="0" baseline="0" smtClean="0">
                        <a:ln>
                          <a:noFill/>
                        </a:ln>
                        <a:solidFill>
                          <a:schemeClr val="tx1"/>
                        </a:solidFill>
                        <a:effectLst/>
                        <a:latin typeface="Arial" pitchFamily="34" charset="0"/>
                        <a:ea typeface="WenQuanYi Micro Hei" charset="0"/>
                        <a:cs typeface="Arial" panose="020B0604020202020204" pitchFamily="34" charset="0"/>
                      </a:endParaRPr>
                    </a:p>
                  </a:txBody>
                  <a:tcPr marL="90008" marR="90008" marT="409785" marB="46812" horzOverflow="overflow">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u="none" strike="noStrike" cap="none" normalizeH="0" baseline="0" smtClean="0">
                        <a:ln>
                          <a:noFill/>
                        </a:ln>
                        <a:solidFill>
                          <a:schemeClr val="tx1"/>
                        </a:solidFill>
                        <a:effectLst/>
                      </a:endParaRPr>
                    </a:p>
                  </a:txBody>
                  <a:tcPr marL="90008" marR="90008" marT="409785" marB="46812" horzOverflow="overflow">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1" i="0" u="none" strike="noStrike" cap="none" normalizeH="0" baseline="0" smtClean="0">
                        <a:ln>
                          <a:noFill/>
                        </a:ln>
                        <a:solidFill>
                          <a:schemeClr val="tx1"/>
                        </a:solidFill>
                        <a:effectLst/>
                        <a:latin typeface="Arial" pitchFamily="34" charset="0"/>
                        <a:ea typeface="WenQuanYi Micro Hei" charset="0"/>
                        <a:cs typeface="WenQuanYi Micro Hei"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lgn="r" rtl="1" eaLnBrk="0">
                        <a:spcBef>
                          <a:spcPct val="20000"/>
                        </a:spcBef>
                        <a:buClr>
                          <a:schemeClr val="accent1"/>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2"/>
                          </a:solidFill>
                          <a:latin typeface="Century Gothic" pitchFamily="34" charset="0"/>
                        </a:defRPr>
                      </a:lvl1pPr>
                      <a:lvl2pPr marL="457200" algn="r" rtl="1" eaLnBrk="0">
                        <a:spcBef>
                          <a:spcPct val="20000"/>
                        </a:spcBef>
                        <a:buClr>
                          <a:schemeClr val="accent2"/>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2"/>
                          </a:solidFill>
                          <a:latin typeface="Century Gothic" pitchFamily="34" charset="0"/>
                        </a:defRPr>
                      </a:lvl2pPr>
                      <a:lvl3pPr marL="914400" algn="r" rtl="1" eaLnBrk="0">
                        <a:spcBef>
                          <a:spcPct val="20000"/>
                        </a:spcBef>
                        <a:buClr>
                          <a:srgbClr val="B5AE53"/>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2"/>
                          </a:solidFill>
                          <a:latin typeface="Century Gothic" pitchFamily="34" charset="0"/>
                        </a:defRPr>
                      </a:lvl3pPr>
                      <a:lvl4pPr marL="1371600" algn="r" rtl="1" eaLnBrk="0">
                        <a:spcBef>
                          <a:spcPct val="20000"/>
                        </a:spcBef>
                        <a:buClr>
                          <a:srgbClr val="848058"/>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4pPr>
                      <a:lvl5pPr marL="1828800" algn="r" rtl="1" eaLnBrk="0">
                        <a:spcBef>
                          <a:spcPct val="20000"/>
                        </a:spcBef>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5pPr>
                      <a:lvl6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6pPr>
                      <a:lvl7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7pPr>
                      <a:lvl8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8pPr>
                      <a:lvl9pPr indent="-228600" defTabSz="457200" eaLnBrk="0" fontAlgn="base" hangingPunct="0">
                        <a:spcBef>
                          <a:spcPct val="20000"/>
                        </a:spcBef>
                        <a:spcAft>
                          <a:spcPct val="0"/>
                        </a:spcAft>
                        <a:buClr>
                          <a:srgbClr val="E8B54D"/>
                        </a:buClr>
                        <a:buFont typeface="Arial"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chemeClr val="tx2"/>
                          </a:solidFill>
                          <a:latin typeface="Century Gothic" pitchFamily="34" charset="0"/>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he-IL" sz="2800" b="0" i="1" u="none" strike="noStrike" cap="none" normalizeH="0" baseline="0" smtClean="0">
                        <a:ln>
                          <a:noFill/>
                        </a:ln>
                        <a:solidFill>
                          <a:schemeClr val="tx1"/>
                        </a:solidFill>
                        <a:effectLst/>
                        <a:latin typeface="Times New Roman" pitchFamily="18" charset="0"/>
                        <a:cs typeface="Times New Roman" pitchFamily="18" charset="0"/>
                      </a:endParaRPr>
                    </a:p>
                  </a:txBody>
                  <a:tcPr marL="90008" marR="90008" marT="409785" marB="46812"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31760" name="Group 2"/>
          <p:cNvGrpSpPr>
            <a:grpSpLocks/>
          </p:cNvGrpSpPr>
          <p:nvPr/>
        </p:nvGrpSpPr>
        <p:grpSpPr bwMode="auto">
          <a:xfrm>
            <a:off x="1293813" y="2044700"/>
            <a:ext cx="1084262" cy="1081088"/>
            <a:chOff x="2165574" y="1933973"/>
            <a:chExt cx="1084262" cy="1081087"/>
          </a:xfrm>
        </p:grpSpPr>
        <p:sp>
          <p:nvSpPr>
            <p:cNvPr id="35" name="Rectangle 34"/>
            <p:cNvSpPr/>
            <p:nvPr/>
          </p:nvSpPr>
          <p:spPr>
            <a:xfrm>
              <a:off x="2195736" y="1989536"/>
              <a:ext cx="1028700" cy="1008061"/>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6" name="Straight Connector 35"/>
            <p:cNvCxnSpPr/>
            <p:nvPr/>
          </p:nvCxnSpPr>
          <p:spPr>
            <a:xfrm>
              <a:off x="2170336" y="1933973"/>
              <a:ext cx="0"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70336" y="1933973"/>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245074" y="1933973"/>
              <a:ext cx="4762" cy="10810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65574" y="3015060"/>
              <a:ext cx="1079500"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31761" name="Group 2"/>
          <p:cNvGrpSpPr>
            <a:grpSpLocks/>
          </p:cNvGrpSpPr>
          <p:nvPr/>
        </p:nvGrpSpPr>
        <p:grpSpPr bwMode="auto">
          <a:xfrm>
            <a:off x="4206875" y="2044700"/>
            <a:ext cx="1085850" cy="1081088"/>
            <a:chOff x="4067944" y="1916832"/>
            <a:chExt cx="1084725" cy="1080120"/>
          </a:xfrm>
        </p:grpSpPr>
        <p:sp>
          <p:nvSpPr>
            <p:cNvPr id="53" name="Rectangle 52"/>
            <p:cNvSpPr/>
            <p:nvPr/>
          </p:nvSpPr>
          <p:spPr>
            <a:xfrm>
              <a:off x="4118691" y="1953312"/>
              <a:ext cx="1029221" cy="1007159"/>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54" name="Straight Connector 53"/>
            <p:cNvCxnSpPr/>
            <p:nvPr/>
          </p:nvCxnSpPr>
          <p:spPr>
            <a:xfrm>
              <a:off x="4072702" y="1916832"/>
              <a:ext cx="0" cy="10801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072702" y="1916832"/>
              <a:ext cx="1079967"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147912" y="1916832"/>
              <a:ext cx="4757" cy="108012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067944" y="2996952"/>
              <a:ext cx="1079968"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31762" name="Group 57"/>
          <p:cNvGrpSpPr>
            <a:grpSpLocks/>
          </p:cNvGrpSpPr>
          <p:nvPr/>
        </p:nvGrpSpPr>
        <p:grpSpPr bwMode="auto">
          <a:xfrm>
            <a:off x="7285038" y="2044700"/>
            <a:ext cx="1085850" cy="1081088"/>
            <a:chOff x="7465318" y="1993901"/>
            <a:chExt cx="1085850" cy="1081087"/>
          </a:xfrm>
        </p:grpSpPr>
        <p:sp>
          <p:nvSpPr>
            <p:cNvPr id="32" name="Rectangle 31"/>
            <p:cNvSpPr/>
            <p:nvPr/>
          </p:nvSpPr>
          <p:spPr>
            <a:xfrm>
              <a:off x="7482780" y="2016126"/>
              <a:ext cx="1028700" cy="1008062"/>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45" name="Straight Connector 44"/>
            <p:cNvCxnSpPr/>
            <p:nvPr/>
          </p:nvCxnSpPr>
          <p:spPr>
            <a:xfrm>
              <a:off x="7470080" y="1993901"/>
              <a:ext cx="0"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70080" y="1993901"/>
              <a:ext cx="108108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546405" y="1993901"/>
              <a:ext cx="4763"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465318" y="3074988"/>
              <a:ext cx="1081087"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grpSp>
      <p:sp>
        <p:nvSpPr>
          <p:cNvPr id="31763" name="TextBox 26"/>
          <p:cNvSpPr txBox="1">
            <a:spLocks noChangeArrowheads="1"/>
          </p:cNvSpPr>
          <p:nvPr/>
        </p:nvSpPr>
        <p:spPr bwMode="auto">
          <a:xfrm>
            <a:off x="1323975" y="3787143"/>
            <a:ext cx="10795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1/4</a:t>
            </a:r>
            <a:endParaRPr lang="he-IL" altLang="he-IL" sz="4800">
              <a:solidFill>
                <a:srgbClr val="0070C0"/>
              </a:solidFill>
              <a:latin typeface="Times New Roman" pitchFamily="18" charset="0"/>
              <a:cs typeface="Times New Roman" pitchFamily="18" charset="0"/>
            </a:endParaRPr>
          </a:p>
        </p:txBody>
      </p:sp>
      <p:sp>
        <p:nvSpPr>
          <p:cNvPr id="31764" name="TextBox 49"/>
          <p:cNvSpPr txBox="1">
            <a:spLocks noChangeArrowheads="1"/>
          </p:cNvSpPr>
          <p:nvPr/>
        </p:nvSpPr>
        <p:spPr bwMode="auto">
          <a:xfrm>
            <a:off x="5846936" y="3787142"/>
            <a:ext cx="10795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1/2</a:t>
            </a:r>
            <a:endParaRPr lang="he-IL" altLang="he-IL" sz="4800">
              <a:solidFill>
                <a:srgbClr val="0070C0"/>
              </a:solidFill>
              <a:latin typeface="Times New Roman" pitchFamily="18" charset="0"/>
              <a:cs typeface="Times New Roman" pitchFamily="18" charset="0"/>
            </a:endParaRPr>
          </a:p>
        </p:txBody>
      </p:sp>
      <p:sp>
        <p:nvSpPr>
          <p:cNvPr id="31765" name="TextBox 48"/>
          <p:cNvSpPr txBox="1">
            <a:spLocks noChangeArrowheads="1"/>
          </p:cNvSpPr>
          <p:nvPr/>
        </p:nvSpPr>
        <p:spPr bwMode="auto">
          <a:xfrm>
            <a:off x="1081087" y="5229225"/>
            <a:ext cx="15652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FF0000"/>
                </a:solidFill>
                <a:latin typeface="Times New Roman" pitchFamily="18" charset="0"/>
                <a:cs typeface="Times New Roman" pitchFamily="18" charset="0"/>
              </a:rPr>
              <a:t>≤</a:t>
            </a:r>
            <a:r>
              <a:rPr lang="en-US" altLang="he-IL" sz="4000">
                <a:solidFill>
                  <a:srgbClr val="FF0000"/>
                </a:solidFill>
                <a:latin typeface="Times New Roman" pitchFamily="18" charset="0"/>
                <a:ea typeface="WenQuanYi Micro Hei" charset="0"/>
                <a:cs typeface="Times New Roman" pitchFamily="18" charset="0"/>
              </a:rPr>
              <a:t>1/ </a:t>
            </a:r>
            <a:r>
              <a:rPr lang="en-US" altLang="he-IL" sz="4000" b="1">
                <a:solidFill>
                  <a:srgbClr val="FF0000"/>
                </a:solidFill>
                <a:latin typeface="Times New Roman" pitchFamily="18" charset="0"/>
                <a:ea typeface="WenQuanYi Micro Hei" charset="0"/>
                <a:cs typeface="Times New Roman" pitchFamily="18" charset="0"/>
              </a:rPr>
              <a:t>2</a:t>
            </a:r>
            <a:r>
              <a:rPr lang="en-US" altLang="he-IL" sz="4000" i="1">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
        <p:nvSpPr>
          <p:cNvPr id="50" name="TextBox 49"/>
          <p:cNvSpPr txBox="1">
            <a:spLocks noChangeArrowheads="1"/>
          </p:cNvSpPr>
          <p:nvPr/>
        </p:nvSpPr>
        <p:spPr bwMode="auto">
          <a:xfrm>
            <a:off x="3059832" y="5219699"/>
            <a:ext cx="25384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70C0"/>
                </a:solidFill>
                <a:latin typeface="Times New Roman" pitchFamily="18" charset="0"/>
                <a:ea typeface="WenQuanYi Micro Hei" charset="0"/>
                <a:cs typeface="Times New Roman" pitchFamily="18" charset="0"/>
              </a:rPr>
              <a:t>1/ (</a:t>
            </a:r>
            <a:r>
              <a:rPr lang="en-US" altLang="he-IL" sz="4000" b="1">
                <a:solidFill>
                  <a:srgbClr val="0070C0"/>
                </a:solidFill>
                <a:latin typeface="Times New Roman" pitchFamily="18" charset="0"/>
                <a:ea typeface="WenQuanYi Micro Hei" charset="0"/>
                <a:cs typeface="Times New Roman" pitchFamily="18" charset="0"/>
              </a:rPr>
              <a:t>2</a:t>
            </a:r>
            <a:r>
              <a:rPr lang="en-US" altLang="he-IL" sz="4000" i="1">
                <a:solidFill>
                  <a:srgbClr val="0070C0"/>
                </a:solidFill>
                <a:latin typeface="Times New Roman" pitchFamily="18" charset="0"/>
                <a:ea typeface="WenQuanYi Micro Hei" charset="0"/>
                <a:cs typeface="Times New Roman" pitchFamily="18" charset="0"/>
              </a:rPr>
              <a:t>n</a:t>
            </a:r>
            <a:r>
              <a:rPr lang="en-US" altLang="he-IL" sz="4000">
                <a:solidFill>
                  <a:srgbClr val="0070C0"/>
                </a:solidFill>
                <a:latin typeface="Times New Roman" pitchFamily="18" charset="0"/>
                <a:ea typeface="WenQuanYi Micro Hei" charset="0"/>
                <a:cs typeface="Times New Roman" pitchFamily="18" charset="0"/>
              </a:rPr>
              <a:t>-1)</a:t>
            </a:r>
            <a:endParaRPr lang="he-IL" altLang="he-IL" sz="4000">
              <a:solidFill>
                <a:srgbClr val="0070C0"/>
              </a:solidFill>
              <a:latin typeface="Times New Roman" pitchFamily="18" charset="0"/>
              <a:ea typeface="WenQuanYi Micro Hei" charset="0"/>
              <a:cs typeface="Times New Roman" pitchFamily="18" charset="0"/>
            </a:endParaRPr>
          </a:p>
        </p:txBody>
      </p:sp>
      <p:sp>
        <p:nvSpPr>
          <p:cNvPr id="51" name="TextBox 50"/>
          <p:cNvSpPr txBox="1">
            <a:spLocks noChangeArrowheads="1"/>
          </p:cNvSpPr>
          <p:nvPr/>
        </p:nvSpPr>
        <p:spPr bwMode="auto">
          <a:xfrm>
            <a:off x="2798241" y="3801752"/>
            <a:ext cx="10810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ea typeface="WenQuanYi Micro Hei" charset="0"/>
                <a:cs typeface="Times New Roman" pitchFamily="18" charset="0"/>
              </a:rPr>
              <a:t>1/3</a:t>
            </a:r>
            <a:endParaRPr lang="he-IL" altLang="he-IL" sz="4800">
              <a:solidFill>
                <a:srgbClr val="0070C0"/>
              </a:solidFill>
              <a:latin typeface="Times New Roman" pitchFamily="18" charset="0"/>
              <a:ea typeface="WenQuanYi Micro Hei" charset="0"/>
              <a:cs typeface="Times New Roman" pitchFamily="18" charset="0"/>
            </a:endParaRPr>
          </a:p>
        </p:txBody>
      </p:sp>
      <p:sp>
        <p:nvSpPr>
          <p:cNvPr id="31768" name="TextBox 51"/>
          <p:cNvSpPr txBox="1">
            <a:spLocks noChangeArrowheads="1"/>
          </p:cNvSpPr>
          <p:nvPr/>
        </p:nvSpPr>
        <p:spPr bwMode="auto">
          <a:xfrm>
            <a:off x="7589044" y="5264151"/>
            <a:ext cx="1563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FF0000"/>
                </a:solidFill>
                <a:latin typeface="Times New Roman" pitchFamily="18" charset="0"/>
                <a:cs typeface="Times New Roman" pitchFamily="18" charset="0"/>
              </a:rPr>
              <a:t>≤</a:t>
            </a:r>
            <a:r>
              <a:rPr lang="en-US" altLang="he-IL" sz="4000">
                <a:solidFill>
                  <a:srgbClr val="FF0000"/>
                </a:solidFill>
                <a:latin typeface="Times New Roman" pitchFamily="18" charset="0"/>
                <a:ea typeface="WenQuanYi Micro Hei" charset="0"/>
                <a:cs typeface="Times New Roman" pitchFamily="18" charset="0"/>
              </a:rPr>
              <a:t>1/ </a:t>
            </a:r>
            <a:r>
              <a:rPr lang="en-US" altLang="he-IL" sz="4000" i="1">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
        <p:nvSpPr>
          <p:cNvPr id="31769" name="TextBox 27"/>
          <p:cNvSpPr txBox="1">
            <a:spLocks noChangeArrowheads="1"/>
          </p:cNvSpPr>
          <p:nvPr/>
        </p:nvSpPr>
        <p:spPr bwMode="auto">
          <a:xfrm>
            <a:off x="1081087" y="5894388"/>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B050"/>
                </a:solidFill>
                <a:latin typeface="Times New Roman" pitchFamily="18" charset="0"/>
                <a:cs typeface="Times New Roman" pitchFamily="18" charset="0"/>
              </a:rPr>
              <a:t>≥</a:t>
            </a:r>
            <a:r>
              <a:rPr lang="en-US" altLang="he-IL" sz="4000">
                <a:solidFill>
                  <a:srgbClr val="00B050"/>
                </a:solidFill>
                <a:latin typeface="Times New Roman" pitchFamily="18" charset="0"/>
                <a:ea typeface="WenQuanYi Micro Hei" charset="0"/>
                <a:cs typeface="Times New Roman" pitchFamily="18" charset="0"/>
              </a:rPr>
              <a:t>1/ (</a:t>
            </a:r>
            <a:r>
              <a:rPr lang="en-US" altLang="he-IL" sz="4000" b="1">
                <a:solidFill>
                  <a:srgbClr val="00B050"/>
                </a:solidFill>
                <a:latin typeface="Times New Roman" pitchFamily="18" charset="0"/>
                <a:ea typeface="WenQuanYi Micro Hei" charset="0"/>
                <a:cs typeface="Times New Roman" pitchFamily="18" charset="0"/>
              </a:rPr>
              <a:t>4</a:t>
            </a:r>
            <a:r>
              <a:rPr lang="en-US" altLang="he-IL" sz="4000" i="1">
                <a:solidFill>
                  <a:srgbClr val="00B050"/>
                </a:solidFill>
                <a:latin typeface="Times New Roman" pitchFamily="18" charset="0"/>
                <a:cs typeface="Times New Roman" pitchFamily="18" charset="0"/>
              </a:rPr>
              <a:t>n</a:t>
            </a:r>
            <a:r>
              <a:rPr lang="en-US" altLang="he-IL" sz="4000">
                <a:solidFill>
                  <a:srgbClr val="00B050"/>
                </a:solidFill>
                <a:latin typeface="Times New Roman" pitchFamily="18" charset="0"/>
                <a:cs typeface="Times New Roman" pitchFamily="18" charset="0"/>
              </a:rPr>
              <a:t>-4)</a:t>
            </a:r>
            <a:endParaRPr lang="he-IL" altLang="he-IL" sz="4000">
              <a:solidFill>
                <a:srgbClr val="00B050"/>
              </a:solidFill>
              <a:latin typeface="Times New Roman" pitchFamily="18" charset="0"/>
              <a:cs typeface="Times New Roman" pitchFamily="18" charset="0"/>
            </a:endParaRPr>
          </a:p>
        </p:txBody>
      </p:sp>
      <p:sp>
        <p:nvSpPr>
          <p:cNvPr id="31770" name="TextBox 29"/>
          <p:cNvSpPr txBox="1">
            <a:spLocks noChangeArrowheads="1"/>
          </p:cNvSpPr>
          <p:nvPr/>
        </p:nvSpPr>
        <p:spPr bwMode="auto">
          <a:xfrm>
            <a:off x="6064250" y="5940426"/>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000">
                <a:solidFill>
                  <a:srgbClr val="00B050"/>
                </a:solidFill>
                <a:latin typeface="Times New Roman" pitchFamily="18" charset="0"/>
                <a:cs typeface="Times New Roman" pitchFamily="18" charset="0"/>
              </a:rPr>
              <a:t>≥</a:t>
            </a:r>
            <a:r>
              <a:rPr lang="en-US" altLang="he-IL" sz="4000">
                <a:solidFill>
                  <a:srgbClr val="00B050"/>
                </a:solidFill>
                <a:latin typeface="Times New Roman" pitchFamily="18" charset="0"/>
                <a:ea typeface="WenQuanYi Micro Hei" charset="0"/>
                <a:cs typeface="Times New Roman" pitchFamily="18" charset="0"/>
              </a:rPr>
              <a:t>1/ (</a:t>
            </a:r>
            <a:r>
              <a:rPr lang="en-US" altLang="he-IL" sz="4000" b="1">
                <a:solidFill>
                  <a:srgbClr val="00B050"/>
                </a:solidFill>
                <a:latin typeface="Times New Roman" pitchFamily="18" charset="0"/>
                <a:ea typeface="WenQuanYi Micro Hei" charset="0"/>
                <a:cs typeface="Times New Roman" pitchFamily="18" charset="0"/>
              </a:rPr>
              <a:t>2</a:t>
            </a:r>
            <a:r>
              <a:rPr lang="en-US" altLang="he-IL" sz="4000" i="1">
                <a:solidFill>
                  <a:srgbClr val="00B050"/>
                </a:solidFill>
                <a:latin typeface="Times New Roman" pitchFamily="18" charset="0"/>
                <a:cs typeface="Times New Roman" pitchFamily="18" charset="0"/>
              </a:rPr>
              <a:t>n</a:t>
            </a:r>
            <a:r>
              <a:rPr lang="en-US" altLang="he-IL" sz="4000">
                <a:solidFill>
                  <a:srgbClr val="00B050"/>
                </a:solidFill>
                <a:latin typeface="Times New Roman" pitchFamily="18" charset="0"/>
                <a:cs typeface="Times New Roman" pitchFamily="18" charset="0"/>
              </a:rPr>
              <a:t>-1)</a:t>
            </a:r>
            <a:endParaRPr lang="he-IL" altLang="he-IL" sz="4000">
              <a:solidFill>
                <a:srgbClr val="00B050"/>
              </a:solidFill>
              <a:latin typeface="Times New Roman" pitchFamily="18" charset="0"/>
              <a:cs typeface="Times New Roman" pitchFamily="18" charset="0"/>
            </a:endParaRPr>
          </a:p>
        </p:txBody>
      </p:sp>
      <p:grpSp>
        <p:nvGrpSpPr>
          <p:cNvPr id="31" name="Group 2"/>
          <p:cNvGrpSpPr>
            <a:grpSpLocks/>
          </p:cNvGrpSpPr>
          <p:nvPr/>
        </p:nvGrpSpPr>
        <p:grpSpPr bwMode="auto">
          <a:xfrm>
            <a:off x="2805906" y="2039938"/>
            <a:ext cx="1084262" cy="1127125"/>
            <a:chOff x="3838575" y="2122488"/>
            <a:chExt cx="1084263" cy="1126332"/>
          </a:xfrm>
        </p:grpSpPr>
        <p:sp>
          <p:nvSpPr>
            <p:cNvPr id="33" name="Rectangle 32"/>
            <p:cNvSpPr/>
            <p:nvPr/>
          </p:nvSpPr>
          <p:spPr bwMode="auto">
            <a:xfrm>
              <a:off x="3894137" y="2241466"/>
              <a:ext cx="1028701" cy="1007354"/>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4" name="Straight Connector 33"/>
            <p:cNvCxnSpPr/>
            <p:nvPr/>
          </p:nvCxnSpPr>
          <p:spPr bwMode="auto">
            <a:xfrm>
              <a:off x="3843337" y="2122488"/>
              <a:ext cx="0" cy="10803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auto">
            <a:xfrm>
              <a:off x="3843337" y="2144697"/>
              <a:ext cx="1079501"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auto">
            <a:xfrm flipV="1">
              <a:off x="4918076" y="2122488"/>
              <a:ext cx="4762" cy="108032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flipH="1">
              <a:off x="3838575" y="3202814"/>
              <a:ext cx="1079501" cy="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43" name="Group 39"/>
          <p:cNvGrpSpPr>
            <a:grpSpLocks/>
          </p:cNvGrpSpPr>
          <p:nvPr/>
        </p:nvGrpSpPr>
        <p:grpSpPr bwMode="auto">
          <a:xfrm>
            <a:off x="5796136" y="2054994"/>
            <a:ext cx="1085850" cy="1081088"/>
            <a:chOff x="6203817" y="1898650"/>
            <a:chExt cx="1085850" cy="1081087"/>
          </a:xfrm>
        </p:grpSpPr>
        <p:sp>
          <p:nvSpPr>
            <p:cNvPr id="44" name="Rectangle 43"/>
            <p:cNvSpPr/>
            <p:nvPr/>
          </p:nvSpPr>
          <p:spPr bwMode="auto">
            <a:xfrm>
              <a:off x="6254617" y="1952625"/>
              <a:ext cx="1030287" cy="1008062"/>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49" name="Straight Connector 48"/>
            <p:cNvCxnSpPr/>
            <p:nvPr/>
          </p:nvCxnSpPr>
          <p:spPr bwMode="auto">
            <a:xfrm>
              <a:off x="6208579" y="1898650"/>
              <a:ext cx="0"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a:off x="6208579" y="1898650"/>
              <a:ext cx="1081088"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auto">
            <a:xfrm flipV="1">
              <a:off x="7284904" y="1898650"/>
              <a:ext cx="4763" cy="108108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flipH="1">
              <a:off x="6203817" y="2979737"/>
              <a:ext cx="1081087" cy="0"/>
            </a:xfrm>
            <a:prstGeom prst="line">
              <a:avLst/>
            </a:prstGeom>
            <a:ln w="63500"/>
          </p:spPr>
          <p:style>
            <a:lnRef idx="1">
              <a:schemeClr val="accent1"/>
            </a:lnRef>
            <a:fillRef idx="0">
              <a:schemeClr val="accent1"/>
            </a:fillRef>
            <a:effectRef idx="0">
              <a:schemeClr val="accent1"/>
            </a:effectRef>
            <a:fontRef idx="minor">
              <a:schemeClr val="tx1"/>
            </a:fontRef>
          </p:style>
        </p:cxnSp>
      </p:grpSp>
      <p:sp>
        <p:nvSpPr>
          <p:cNvPr id="62" name="TextBox 51"/>
          <p:cNvSpPr txBox="1">
            <a:spLocks noChangeArrowheads="1"/>
          </p:cNvSpPr>
          <p:nvPr/>
        </p:nvSpPr>
        <p:spPr bwMode="auto">
          <a:xfrm>
            <a:off x="5454089" y="5285520"/>
            <a:ext cx="2114342"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he-IL" sz="4000">
                <a:solidFill>
                  <a:srgbClr val="FF0000"/>
                </a:solidFill>
                <a:latin typeface="Times New Roman" pitchFamily="18" charset="0"/>
                <a:cs typeface="Times New Roman" pitchFamily="18" charset="0"/>
              </a:rPr>
              <a:t>≤</a:t>
            </a:r>
            <a:r>
              <a:rPr lang="en-US" altLang="he-IL" sz="4000" smtClean="0">
                <a:solidFill>
                  <a:srgbClr val="FF0000"/>
                </a:solidFill>
                <a:latin typeface="Times New Roman" pitchFamily="18" charset="0"/>
                <a:ea typeface="WenQuanYi Micro Hei" charset="0"/>
                <a:cs typeface="Times New Roman" pitchFamily="18" charset="0"/>
              </a:rPr>
              <a:t>1/1.75</a:t>
            </a:r>
            <a:r>
              <a:rPr lang="en-US" altLang="he-IL" sz="4000" i="1" smtClean="0">
                <a:solidFill>
                  <a:srgbClr val="FF0000"/>
                </a:solidFill>
                <a:latin typeface="Times New Roman" pitchFamily="18" charset="0"/>
                <a:cs typeface="Times New Roman" pitchFamily="18" charset="0"/>
              </a:rPr>
              <a:t>n</a:t>
            </a:r>
            <a:endParaRPr lang="he-IL" altLang="he-IL" sz="4000">
              <a:solidFill>
                <a:srgbClr val="FF0000"/>
              </a:solidFill>
              <a:latin typeface="Times New Roman" pitchFamily="18" charset="0"/>
              <a:cs typeface="Times New Roman" pitchFamily="18" charset="0"/>
            </a:endParaRPr>
          </a:p>
        </p:txBody>
      </p:sp>
      <p:sp>
        <p:nvSpPr>
          <p:cNvPr id="60" name="Oval 59"/>
          <p:cNvSpPr/>
          <p:nvPr/>
        </p:nvSpPr>
        <p:spPr>
          <a:xfrm rot="782465">
            <a:off x="2905884" y="4818915"/>
            <a:ext cx="2427255" cy="1572059"/>
          </a:xfrm>
          <a:prstGeom prst="ellipse">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1" name="Oval 60"/>
          <p:cNvSpPr/>
          <p:nvPr/>
        </p:nvSpPr>
        <p:spPr>
          <a:xfrm rot="782465">
            <a:off x="3945813" y="1802953"/>
            <a:ext cx="1674724" cy="1572059"/>
          </a:xfrm>
          <a:prstGeom prst="ellipse">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3" name="TextBox 62"/>
          <p:cNvSpPr txBox="1">
            <a:spLocks noChangeArrowheads="1"/>
          </p:cNvSpPr>
          <p:nvPr/>
        </p:nvSpPr>
        <p:spPr bwMode="auto">
          <a:xfrm>
            <a:off x="4298553" y="3776984"/>
            <a:ext cx="10810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ea typeface="WenQuanYi Micro Hei" charset="0"/>
                <a:cs typeface="Times New Roman" pitchFamily="18" charset="0"/>
              </a:rPr>
              <a:t>1/3</a:t>
            </a:r>
            <a:endParaRPr lang="he-IL" altLang="he-IL" sz="4800">
              <a:solidFill>
                <a:srgbClr val="0070C0"/>
              </a:solidFill>
              <a:latin typeface="Times New Roman" pitchFamily="18" charset="0"/>
              <a:ea typeface="WenQuanYi Micro Hei" charset="0"/>
              <a:cs typeface="Times New Roman" pitchFamily="18" charset="0"/>
            </a:endParaRPr>
          </a:p>
        </p:txBody>
      </p:sp>
      <p:sp>
        <p:nvSpPr>
          <p:cNvPr id="64" name="TextBox 49"/>
          <p:cNvSpPr txBox="1">
            <a:spLocks noChangeArrowheads="1"/>
          </p:cNvSpPr>
          <p:nvPr/>
        </p:nvSpPr>
        <p:spPr bwMode="auto">
          <a:xfrm>
            <a:off x="7335217" y="3777933"/>
            <a:ext cx="10795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4800">
                <a:solidFill>
                  <a:srgbClr val="0070C0"/>
                </a:solidFill>
                <a:latin typeface="Times New Roman" pitchFamily="18" charset="0"/>
                <a:cs typeface="Times New Roman" pitchFamily="18" charset="0"/>
              </a:rPr>
              <a:t>1/2</a:t>
            </a:r>
            <a:endParaRPr lang="he-IL" altLang="he-IL" sz="4800">
              <a:solidFill>
                <a:srgbClr val="0070C0"/>
              </a:solidFill>
              <a:latin typeface="Times New Roman" pitchFamily="18" charset="0"/>
              <a:cs typeface="Times New Roman" pitchFamily="18" charset="0"/>
            </a:endParaRPr>
          </a:p>
        </p:txBody>
      </p:sp>
    </p:spTree>
  </p:cSld>
  <p:clrMapOvr>
    <a:masterClrMapping/>
  </p:clrMapOvr>
  <p:transition spd="slow" advTm="92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heel(1)">
                                      <p:cBhvr>
                                        <p:cTn id="7" dur="2000"/>
                                        <p:tgtEl>
                                          <p:spTgt spid="6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wheel(1)">
                                      <p:cBhvr>
                                        <p:cTn id="10"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7176" y="1902619"/>
            <a:ext cx="4264024" cy="4176713"/>
          </a:xfrm>
          <a:prstGeom prst="rect">
            <a:avLst/>
          </a:prstGeom>
          <a:solidFill>
            <a:schemeClr val="bg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¼ plane</a:t>
            </a:r>
            <a:endParaRPr lang="he-IL" sz="5400">
              <a:solidFill>
                <a:schemeClr val="accent1">
                  <a:lumMod val="75000"/>
                </a:schemeClr>
              </a:solidFill>
            </a:endParaRPr>
          </a:p>
        </p:txBody>
      </p:sp>
      <p:grpSp>
        <p:nvGrpSpPr>
          <p:cNvPr id="24" name="Group 23"/>
          <p:cNvGrpSpPr/>
          <p:nvPr/>
        </p:nvGrpSpPr>
        <p:grpSpPr>
          <a:xfrm>
            <a:off x="257175" y="1902619"/>
            <a:ext cx="4264025" cy="4176713"/>
            <a:chOff x="257175" y="1902619"/>
            <a:chExt cx="4264025" cy="4176713"/>
          </a:xfrm>
        </p:grpSpPr>
        <p:cxnSp>
          <p:nvCxnSpPr>
            <p:cNvPr id="25" name="Straight Connector 24"/>
            <p:cNvCxnSpPr/>
            <p:nvPr/>
          </p:nvCxnSpPr>
          <p:spPr>
            <a:xfrm>
              <a:off x="257175" y="1902619"/>
              <a:ext cx="0" cy="41767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57175" y="6079332"/>
              <a:ext cx="42640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5"/>
          <p:cNvSpPr>
            <a:spLocks noChangeArrowheads="1"/>
          </p:cNvSpPr>
          <p:nvPr/>
        </p:nvSpPr>
        <p:spPr bwMode="auto">
          <a:xfrm>
            <a:off x="379469" y="6218329"/>
            <a:ext cx="854139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(1/4-plane,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smtClean="0">
                <a:solidFill>
                  <a:srgbClr val="00B050"/>
                </a:solidFill>
                <a:ea typeface="WenQuanYi Micro Hei" charset="0"/>
                <a:cs typeface="WenQuanYi Micro Hei" charset="0"/>
              </a:rPr>
              <a:t>≥ </a:t>
            </a:r>
            <a:r>
              <a:rPr lang="en-US" altLang="he-IL" sz="3600" b="1" smtClean="0">
                <a:solidFill>
                  <a:srgbClr val="00B050"/>
                </a:solidFill>
                <a:latin typeface="Times New Roman" pitchFamily="18" charset="0"/>
                <a:cs typeface="Times New Roman" pitchFamily="18" charset="0"/>
              </a:rPr>
              <a:t>1/(2</a:t>
            </a:r>
            <a:r>
              <a:rPr lang="en-US" altLang="he-IL" sz="3600" b="1" i="1" smtClean="0">
                <a:solidFill>
                  <a:srgbClr val="00B050"/>
                </a:solidFill>
                <a:latin typeface="Times New Roman" pitchFamily="18" charset="0"/>
                <a:cs typeface="Times New Roman" pitchFamily="18" charset="0"/>
              </a:rPr>
              <a:t>n</a:t>
            </a:r>
            <a:r>
              <a:rPr lang="en-US" altLang="he-IL" sz="3600" b="1" smtClean="0">
                <a:solidFill>
                  <a:srgbClr val="00B050"/>
                </a:solidFill>
                <a:latin typeface="Times New Roman" pitchFamily="18" charset="0"/>
                <a:cs typeface="Times New Roman" pitchFamily="18" charset="0"/>
              </a:rPr>
              <a:t>-1)</a:t>
            </a:r>
          </a:p>
        </p:txBody>
      </p:sp>
      <p:sp>
        <p:nvSpPr>
          <p:cNvPr id="3" name="TextBox 2"/>
          <p:cNvSpPr txBox="1"/>
          <p:nvPr/>
        </p:nvSpPr>
        <p:spPr>
          <a:xfrm>
            <a:off x="4932040" y="2204864"/>
            <a:ext cx="3888432" cy="1820498"/>
          </a:xfrm>
          <a:prstGeom prst="rect">
            <a:avLst/>
          </a:prstGeom>
          <a:noFill/>
        </p:spPr>
        <p:txBody>
          <a:bodyPr wrap="square" rtlCol="1">
            <a:spAutoFit/>
          </a:bodyPr>
          <a:lstStyle/>
          <a:p>
            <a:r>
              <a:rPr lang="en-US" sz="4000" smtClean="0">
                <a:solidFill>
                  <a:schemeClr val="tx1"/>
                </a:solidFill>
                <a:latin typeface="+mn-lt"/>
              </a:rPr>
              <a:t>We want to show an algorithm that proves:</a:t>
            </a:r>
            <a:endParaRPr lang="he-IL" sz="4000">
              <a:solidFill>
                <a:schemeClr val="tx1"/>
              </a:solidFill>
              <a:latin typeface="+mn-lt"/>
            </a:endParaRPr>
          </a:p>
        </p:txBody>
      </p:sp>
    </p:spTree>
    <p:custDataLst>
      <p:tags r:id="rId1"/>
    </p:custDataLst>
    <p:extLst>
      <p:ext uri="{BB962C8B-B14F-4D97-AF65-F5344CB8AC3E}">
        <p14:creationId xmlns:p14="http://schemas.microsoft.com/office/powerpoint/2010/main" val="1207298141"/>
      </p:ext>
    </p:extLst>
  </p:cSld>
  <p:clrMapOvr>
    <a:masterClrMapping/>
  </p:clrMapOvr>
  <p:transition spd="slow" advTm="6954"/>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sp>
        <p:nvSpPr>
          <p:cNvPr id="20" name="Rectangle 5"/>
          <p:cNvSpPr>
            <a:spLocks noChangeArrowheads="1"/>
          </p:cNvSpPr>
          <p:nvPr/>
        </p:nvSpPr>
        <p:spPr bwMode="auto">
          <a:xfrm>
            <a:off x="1" y="6218329"/>
            <a:ext cx="9324528"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a:t>
            </a:r>
            <a:r>
              <a:rPr lang="en-US" altLang="he-IL" sz="3600" b="1" i="1" cap="none" smtClean="0">
                <a:solidFill>
                  <a:schemeClr val="tx1"/>
                </a:solidFill>
                <a:latin typeface="Times New Roman" pitchFamily="18" charset="0"/>
                <a:cs typeface="Times New Roman" pitchFamily="18" charset="0"/>
              </a:rPr>
              <a:t>k</a:t>
            </a:r>
            <a:r>
              <a:rPr lang="en-US" sz="3600" b="1" smtClean="0">
                <a:solidFill>
                  <a:schemeClr val="tx1"/>
                </a:solidFill>
              </a:rPr>
              <a:t>-stairs</a:t>
            </a:r>
            <a:r>
              <a:rPr lang="en-US" altLang="he-IL" sz="3600" b="1" smtClean="0">
                <a:solidFill>
                  <a:schemeClr val="tx1"/>
                </a:solidFill>
                <a:ea typeface="WenQuanYi Micro Hei" charset="0"/>
                <a:cs typeface="WenQuanYi Micro Hei" charset="0"/>
              </a:rPr>
              <a:t>,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smtClean="0">
                <a:solidFill>
                  <a:srgbClr val="00B050"/>
                </a:solidFill>
                <a:ea typeface="WenQuanYi Micro Hei" charset="0"/>
                <a:cs typeface="WenQuanYi Micro Hei" charset="0"/>
              </a:rPr>
              <a:t>≥ </a:t>
            </a:r>
            <a:r>
              <a:rPr lang="en-US" altLang="he-IL" sz="3600" b="1" smtClean="0">
                <a:solidFill>
                  <a:srgbClr val="00B050"/>
                </a:solidFill>
                <a:latin typeface="Times New Roman" pitchFamily="18" charset="0"/>
                <a:cs typeface="Times New Roman" pitchFamily="18" charset="0"/>
              </a:rPr>
              <a:t>1/(2</a:t>
            </a:r>
            <a:r>
              <a:rPr lang="en-US" altLang="he-IL" sz="3600" b="1" i="1" smtClean="0">
                <a:solidFill>
                  <a:srgbClr val="00B050"/>
                </a:solidFill>
                <a:latin typeface="Times New Roman" pitchFamily="18" charset="0"/>
                <a:cs typeface="Times New Roman" pitchFamily="18" charset="0"/>
              </a:rPr>
              <a:t>n</a:t>
            </a:r>
            <a:r>
              <a:rPr lang="en-US" altLang="he-IL" sz="3600" b="1" smtClean="0">
                <a:solidFill>
                  <a:srgbClr val="00B050"/>
                </a:solidFill>
                <a:latin typeface="Times New Roman" pitchFamily="18" charset="0"/>
                <a:cs typeface="Times New Roman" pitchFamily="18" charset="0"/>
              </a:rPr>
              <a:t>-2+</a:t>
            </a:r>
            <a:r>
              <a:rPr lang="en-US" altLang="he-IL" sz="3600" b="1" i="1" cap="none" smtClean="0">
                <a:solidFill>
                  <a:srgbClr val="00B050"/>
                </a:solidFill>
                <a:latin typeface="Times New Roman" pitchFamily="18" charset="0"/>
                <a:cs typeface="Times New Roman" pitchFamily="18" charset="0"/>
              </a:rPr>
              <a:t>k</a:t>
            </a:r>
            <a:r>
              <a:rPr lang="en-US" altLang="he-IL" sz="3600" b="1" smtClean="0">
                <a:solidFill>
                  <a:srgbClr val="00B050"/>
                </a:solidFill>
                <a:latin typeface="Times New Roman" pitchFamily="18" charset="0"/>
                <a:cs typeface="Times New Roman" pitchFamily="18" charset="0"/>
              </a:rPr>
              <a:t>)</a:t>
            </a:r>
          </a:p>
        </p:txBody>
      </p:sp>
      <p:sp>
        <p:nvSpPr>
          <p:cNvPr id="13" name="TextBox 12"/>
          <p:cNvSpPr txBox="1"/>
          <p:nvPr/>
        </p:nvSpPr>
        <p:spPr>
          <a:xfrm>
            <a:off x="4788024" y="2204864"/>
            <a:ext cx="4176464" cy="3527119"/>
          </a:xfrm>
          <a:prstGeom prst="rect">
            <a:avLst/>
          </a:prstGeom>
          <a:noFill/>
        </p:spPr>
        <p:txBody>
          <a:bodyPr wrap="square" rtlCol="1">
            <a:spAutoFit/>
          </a:bodyPr>
          <a:lstStyle/>
          <a:p>
            <a:r>
              <a:rPr lang="en-US" sz="4000" smtClean="0">
                <a:solidFill>
                  <a:schemeClr val="tx1"/>
                </a:solidFill>
                <a:latin typeface="+mn-lt"/>
              </a:rPr>
              <a:t>We will show a recursive algorithm that proves</a:t>
            </a:r>
            <a:r>
              <a:rPr lang="en-US" altLang="he-IL" sz="4000" smtClean="0">
                <a:solidFill>
                  <a:schemeClr val="tx1"/>
                </a:solidFill>
                <a:latin typeface="Times New Roman" pitchFamily="18" charset="0"/>
                <a:cs typeface="Times New Roman" pitchFamily="18" charset="0"/>
              </a:rPr>
              <a:t>:</a:t>
            </a:r>
          </a:p>
          <a:p>
            <a:endParaRPr lang="en-US" sz="4000" smtClean="0">
              <a:solidFill>
                <a:schemeClr val="tx1"/>
              </a:solidFill>
              <a:latin typeface="+mn-lt"/>
            </a:endParaRPr>
          </a:p>
          <a:p>
            <a:r>
              <a:rPr lang="en-US" sz="4000" smtClean="0">
                <a:solidFill>
                  <a:schemeClr val="tx1"/>
                </a:solidFill>
                <a:latin typeface="+mn-lt"/>
              </a:rPr>
              <a:t>For every staircase with </a:t>
            </a:r>
            <a:r>
              <a:rPr lang="en-US" altLang="he-IL" sz="4000" i="1" cap="none" smtClean="0">
                <a:solidFill>
                  <a:srgbClr val="000000"/>
                </a:solidFill>
                <a:latin typeface="Times New Roman" panose="02020603050405020304" pitchFamily="18" charset="0"/>
                <a:cs typeface="Times New Roman" panose="02020603050405020304" pitchFamily="18" charset="0"/>
              </a:rPr>
              <a:t>k</a:t>
            </a:r>
            <a:r>
              <a:rPr lang="en-US" altLang="he-IL" sz="4000" i="1" cap="none" smtClean="0">
                <a:solidFill>
                  <a:srgbClr val="000000"/>
                </a:solidFill>
                <a:latin typeface="+mn-lt"/>
                <a:cs typeface="Times New Roman" pitchFamily="18" charset="0"/>
              </a:rPr>
              <a:t> inner </a:t>
            </a:r>
            <a:r>
              <a:rPr lang="en-US" sz="4000" smtClean="0">
                <a:solidFill>
                  <a:schemeClr val="tx1"/>
                </a:solidFill>
                <a:latin typeface="+mn-lt"/>
              </a:rPr>
              <a:t>corners:</a:t>
            </a:r>
            <a:endParaRPr lang="he-IL" sz="4000">
              <a:solidFill>
                <a:schemeClr val="tx1"/>
              </a:solidFill>
              <a:latin typeface="+mn-lt"/>
            </a:endParaRPr>
          </a:p>
        </p:txBody>
      </p:sp>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74492" y="2101349"/>
            <a:ext cx="835485" cy="550279"/>
          </a:xfrm>
          <a:prstGeom prst="rect">
            <a:avLst/>
          </a:prstGeom>
          <a:solidFill>
            <a:schemeClr val="bg1"/>
          </a:solidFill>
        </p:spPr>
        <p:txBody>
          <a:bodyPr wrap="none" rtlCol="1">
            <a:spAutoFit/>
          </a:bodyPr>
          <a:lstStyle/>
          <a:p>
            <a:r>
              <a:rPr lang="en-US" sz="3200" i="1" smtClean="0">
                <a:solidFill>
                  <a:schemeClr val="tx1"/>
                </a:solidFill>
                <a:latin typeface="Times New Roman" panose="02020603050405020304" pitchFamily="18" charset="0"/>
                <a:cs typeface="Times New Roman" panose="02020603050405020304" pitchFamily="18" charset="0"/>
              </a:rPr>
              <a:t>k</a:t>
            </a:r>
            <a:r>
              <a:rPr lang="en-US" sz="3200" smtClean="0">
                <a:solidFill>
                  <a:schemeClr val="tx1"/>
                </a:solidFill>
              </a:rPr>
              <a:t>=4</a:t>
            </a:r>
            <a:endParaRPr lang="he-IL" sz="3200">
              <a:solidFill>
                <a:schemeClr val="tx1"/>
              </a:solidFill>
            </a:endParaRPr>
          </a:p>
        </p:txBody>
      </p:sp>
      <p:grpSp>
        <p:nvGrpSpPr>
          <p:cNvPr id="3" name="Group 2"/>
          <p:cNvGrpSpPr/>
          <p:nvPr/>
        </p:nvGrpSpPr>
        <p:grpSpPr>
          <a:xfrm>
            <a:off x="257175" y="1902619"/>
            <a:ext cx="4264026" cy="4176713"/>
            <a:chOff x="257175" y="1902619"/>
            <a:chExt cx="4264026" cy="4176713"/>
          </a:xfrm>
        </p:grpSpPr>
        <p:cxnSp>
          <p:nvCxnSpPr>
            <p:cNvPr id="24" name="Straight Connector 23"/>
            <p:cNvCxnSpPr/>
            <p:nvPr/>
          </p:nvCxnSpPr>
          <p:spPr>
            <a:xfrm>
              <a:off x="257175" y="1902619"/>
              <a:ext cx="0" cy="12383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53522934"/>
      </p:ext>
    </p:extLst>
  </p:cSld>
  <p:clrMapOvr>
    <a:masterClrMapping/>
  </p:clrMapOvr>
  <p:transition spd="slow" advTm="6954"/>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217539"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1902619"/>
            <a:ext cx="0" cy="12383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521201" y="1985226"/>
            <a:ext cx="4929187"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smtClean="0">
                <a:solidFill>
                  <a:schemeClr val="tx1"/>
                </a:solidFill>
                <a:latin typeface="Century Gothic" pitchFamily="34" charset="0"/>
              </a:rPr>
              <a:t>Total value = </a:t>
            </a:r>
            <a:r>
              <a:rPr lang="en-US" altLang="he-IL" sz="3200" b="1" smtClean="0">
                <a:solidFill>
                  <a:srgbClr val="00B050"/>
                </a:solidFill>
                <a:latin typeface="Times New Roman" pitchFamily="18" charset="0"/>
                <a:cs typeface="Times New Roman" pitchFamily="18" charset="0"/>
              </a:rPr>
              <a:t>2</a:t>
            </a:r>
            <a:r>
              <a:rPr lang="en-US" altLang="he-IL" sz="3200" b="1" i="1" smtClean="0">
                <a:solidFill>
                  <a:srgbClr val="00B050"/>
                </a:solidFill>
                <a:latin typeface="Times New Roman" pitchFamily="18" charset="0"/>
                <a:cs typeface="Times New Roman" pitchFamily="18" charset="0"/>
              </a:rPr>
              <a:t>n</a:t>
            </a:r>
            <a:r>
              <a:rPr lang="en-US" altLang="he-IL" sz="3200" b="1" smtClean="0">
                <a:solidFill>
                  <a:srgbClr val="00B050"/>
                </a:solidFill>
                <a:latin typeface="Times New Roman" pitchFamily="18" charset="0"/>
                <a:cs typeface="Times New Roman" pitchFamily="18" charset="0"/>
              </a:rPr>
              <a:t>-2+</a:t>
            </a:r>
            <a:r>
              <a:rPr lang="en-US" altLang="he-IL" sz="3200" b="1" i="1" cap="none" smtClean="0">
                <a:solidFill>
                  <a:srgbClr val="00B050"/>
                </a:solidFill>
                <a:latin typeface="Times New Roman" pitchFamily="18" charset="0"/>
                <a:cs typeface="Times New Roman" pitchFamily="18" charset="0"/>
              </a:rPr>
              <a:t>k</a:t>
            </a:r>
          </a:p>
          <a:p>
            <a:pPr algn="l" defTabSz="914400" rtl="0" eaLnBrk="1" hangingPunct="1">
              <a:lnSpc>
                <a:spcPct val="100000"/>
              </a:lnSpc>
              <a:buSzTx/>
            </a:pPr>
            <a:r>
              <a:rPr lang="en-US" altLang="he-IL" sz="3200" smtClean="0">
                <a:solidFill>
                  <a:schemeClr val="tx1"/>
                </a:solidFill>
                <a:latin typeface="Century Gothic" pitchFamily="34" charset="0"/>
              </a:rPr>
              <a:t>Each person marks square with value </a:t>
            </a:r>
            <a:r>
              <a:rPr lang="en-US" altLang="he-IL" sz="3200" b="1" smtClean="0">
                <a:solidFill>
                  <a:schemeClr val="tx1"/>
                </a:solidFill>
                <a:latin typeface="Century Gothic" pitchFamily="34" charset="0"/>
              </a:rPr>
              <a:t>1</a:t>
            </a:r>
            <a:r>
              <a:rPr lang="en-US" altLang="he-IL" sz="3200" smtClean="0">
                <a:solidFill>
                  <a:schemeClr val="tx1"/>
                </a:solidFill>
                <a:latin typeface="Century Gothic" pitchFamily="34" charset="0"/>
              </a:rPr>
              <a:t> </a:t>
            </a:r>
            <a:br>
              <a:rPr lang="en-US" altLang="he-IL" sz="3200" smtClean="0">
                <a:solidFill>
                  <a:schemeClr val="tx1"/>
                </a:solidFill>
                <a:latin typeface="Century Gothic" pitchFamily="34" charset="0"/>
              </a:rPr>
            </a:br>
            <a:r>
              <a:rPr lang="en-US" altLang="he-IL" sz="3200" smtClean="0">
                <a:solidFill>
                  <a:schemeClr val="tx1"/>
                </a:solidFill>
                <a:latin typeface="Century Gothic" pitchFamily="34" charset="0"/>
              </a:rPr>
              <a:t>in every corner.</a:t>
            </a:r>
          </a:p>
        </p:txBody>
      </p:sp>
      <p:sp>
        <p:nvSpPr>
          <p:cNvPr id="33" name="Oval 32"/>
          <p:cNvSpPr/>
          <p:nvPr/>
        </p:nvSpPr>
        <p:spPr>
          <a:xfrm>
            <a:off x="1704950" y="141277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4" name="Oval 33"/>
          <p:cNvSpPr/>
          <p:nvPr/>
        </p:nvSpPr>
        <p:spPr>
          <a:xfrm>
            <a:off x="436614" y="2220121"/>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5" name="Oval 34"/>
          <p:cNvSpPr/>
          <p:nvPr/>
        </p:nvSpPr>
        <p:spPr>
          <a:xfrm>
            <a:off x="1929854" y="3263139"/>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2" name="Oval 41"/>
          <p:cNvSpPr/>
          <p:nvPr/>
        </p:nvSpPr>
        <p:spPr>
          <a:xfrm>
            <a:off x="3177753" y="4694801"/>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3" name="Oval 42"/>
          <p:cNvSpPr/>
          <p:nvPr/>
        </p:nvSpPr>
        <p:spPr>
          <a:xfrm>
            <a:off x="2390129" y="4622570"/>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4" name="Oval 43"/>
          <p:cNvSpPr/>
          <p:nvPr/>
        </p:nvSpPr>
        <p:spPr>
          <a:xfrm>
            <a:off x="2443855" y="3606109"/>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5" name="Oval 44"/>
          <p:cNvSpPr/>
          <p:nvPr/>
        </p:nvSpPr>
        <p:spPr>
          <a:xfrm>
            <a:off x="3199222" y="573404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6" name="Oval 45"/>
          <p:cNvSpPr/>
          <p:nvPr/>
        </p:nvSpPr>
        <p:spPr>
          <a:xfrm>
            <a:off x="3347701" y="5851012"/>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7" name="Oval 46"/>
          <p:cNvSpPr/>
          <p:nvPr/>
        </p:nvSpPr>
        <p:spPr>
          <a:xfrm>
            <a:off x="2107554" y="2622921"/>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8" name="Oval 47"/>
          <p:cNvSpPr/>
          <p:nvPr/>
        </p:nvSpPr>
        <p:spPr>
          <a:xfrm>
            <a:off x="3967162" y="5693929"/>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9" name="Oval 48"/>
          <p:cNvSpPr/>
          <p:nvPr/>
        </p:nvSpPr>
        <p:spPr>
          <a:xfrm>
            <a:off x="3011103" y="3638703"/>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0" name="Oval 49"/>
          <p:cNvSpPr/>
          <p:nvPr/>
        </p:nvSpPr>
        <p:spPr>
          <a:xfrm>
            <a:off x="3697213" y="4618754"/>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extLst>
      <p:ext uri="{BB962C8B-B14F-4D97-AF65-F5344CB8AC3E}">
        <p14:creationId xmlns:p14="http://schemas.microsoft.com/office/powerpoint/2010/main" val="1335936222"/>
      </p:ext>
    </p:extLst>
  </p:cSld>
  <p:clrMapOvr>
    <a:masterClrMapping/>
  </p:clrMapOvr>
  <p:transition spd="slow" advTm="6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33" grpId="0" animBg="1"/>
      <p:bldP spid="34" grpId="0" animBg="1"/>
      <p:bldP spid="35" grpId="0" animBg="1"/>
      <p:bldP spid="42"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217539"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1902619"/>
            <a:ext cx="0" cy="12383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521201" y="1985226"/>
            <a:ext cx="4929187"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smtClean="0">
                <a:solidFill>
                  <a:schemeClr val="tx1"/>
                </a:solidFill>
                <a:latin typeface="Century Gothic" pitchFamily="34" charset="0"/>
              </a:rPr>
              <a:t>Total value = </a:t>
            </a:r>
            <a:r>
              <a:rPr lang="en-US" altLang="he-IL" sz="3200" b="1" smtClean="0">
                <a:solidFill>
                  <a:srgbClr val="00B050"/>
                </a:solidFill>
                <a:latin typeface="Times New Roman" pitchFamily="18" charset="0"/>
                <a:cs typeface="Times New Roman" pitchFamily="18" charset="0"/>
              </a:rPr>
              <a:t>2</a:t>
            </a:r>
            <a:r>
              <a:rPr lang="en-US" altLang="he-IL" sz="3200" b="1" i="1" smtClean="0">
                <a:solidFill>
                  <a:srgbClr val="00B050"/>
                </a:solidFill>
                <a:latin typeface="Times New Roman" pitchFamily="18" charset="0"/>
                <a:cs typeface="Times New Roman" pitchFamily="18" charset="0"/>
              </a:rPr>
              <a:t>n</a:t>
            </a:r>
            <a:r>
              <a:rPr lang="en-US" altLang="he-IL" sz="3200" b="1" smtClean="0">
                <a:solidFill>
                  <a:srgbClr val="00B050"/>
                </a:solidFill>
                <a:latin typeface="Times New Roman" pitchFamily="18" charset="0"/>
                <a:cs typeface="Times New Roman" pitchFamily="18" charset="0"/>
              </a:rPr>
              <a:t>-2+</a:t>
            </a:r>
            <a:r>
              <a:rPr lang="en-US" altLang="he-IL" sz="3200" b="1" i="1" cap="none" smtClean="0">
                <a:solidFill>
                  <a:srgbClr val="00B050"/>
                </a:solidFill>
                <a:latin typeface="Times New Roman" pitchFamily="18" charset="0"/>
                <a:cs typeface="Times New Roman" pitchFamily="18" charset="0"/>
              </a:rPr>
              <a:t>k</a:t>
            </a:r>
            <a:endParaRPr lang="en-US" altLang="he-IL" sz="3200" b="1" smtClean="0">
              <a:latin typeface="Century Gothic" pitchFamily="34" charset="0"/>
            </a:endParaRPr>
          </a:p>
          <a:p>
            <a:pPr algn="l" defTabSz="914400" rtl="0" eaLnBrk="1" hangingPunct="1">
              <a:lnSpc>
                <a:spcPct val="100000"/>
              </a:lnSpc>
              <a:buSzTx/>
            </a:pPr>
            <a:r>
              <a:rPr lang="en-US" altLang="he-IL" sz="3200" smtClean="0">
                <a:solidFill>
                  <a:schemeClr val="tx1"/>
                </a:solidFill>
                <a:latin typeface="Century Gothic" pitchFamily="34" charset="0"/>
              </a:rPr>
              <a:t>Each person marks square with value </a:t>
            </a:r>
            <a:r>
              <a:rPr lang="en-US" altLang="he-IL" sz="3200" b="1" smtClean="0">
                <a:solidFill>
                  <a:schemeClr val="tx1"/>
                </a:solidFill>
                <a:latin typeface="Century Gothic" pitchFamily="34" charset="0"/>
              </a:rPr>
              <a:t>1</a:t>
            </a:r>
            <a:r>
              <a:rPr lang="en-US" altLang="he-IL" sz="3200" smtClean="0">
                <a:solidFill>
                  <a:schemeClr val="tx1"/>
                </a:solidFill>
                <a:latin typeface="Century Gothic" pitchFamily="34" charset="0"/>
              </a:rPr>
              <a:t> </a:t>
            </a:r>
            <a:br>
              <a:rPr lang="en-US" altLang="he-IL" sz="3200" smtClean="0">
                <a:solidFill>
                  <a:schemeClr val="tx1"/>
                </a:solidFill>
                <a:latin typeface="Century Gothic" pitchFamily="34" charset="0"/>
              </a:rPr>
            </a:br>
            <a:r>
              <a:rPr lang="en-US" altLang="he-IL" sz="3200" smtClean="0">
                <a:solidFill>
                  <a:schemeClr val="tx1"/>
                </a:solidFill>
                <a:latin typeface="Century Gothic" pitchFamily="34" charset="0"/>
              </a:rPr>
              <a:t>in every corner.</a:t>
            </a:r>
          </a:p>
          <a:p>
            <a:pPr algn="l" defTabSz="914400" rtl="0" eaLnBrk="1" hangingPunct="1">
              <a:lnSpc>
                <a:spcPct val="100000"/>
              </a:lnSpc>
              <a:buSzTx/>
            </a:pPr>
            <a:r>
              <a:rPr lang="en-US" altLang="he-IL" sz="3200" smtClean="0">
                <a:solidFill>
                  <a:schemeClr val="tx1"/>
                </a:solidFill>
                <a:latin typeface="Century Gothic" pitchFamily="34" charset="0"/>
              </a:rPr>
              <a:t>Keep smallest square in each corner.</a:t>
            </a:r>
            <a:endParaRPr lang="en-US" altLang="he-IL" sz="3200">
              <a:solidFill>
                <a:schemeClr val="tx1"/>
              </a:solidFill>
              <a:latin typeface="Century Gothic" pitchFamily="34" charset="0"/>
            </a:endParaRPr>
          </a:p>
        </p:txBody>
      </p:sp>
      <p:sp>
        <p:nvSpPr>
          <p:cNvPr id="24" name="Rectangle 23"/>
          <p:cNvSpPr/>
          <p:nvPr/>
        </p:nvSpPr>
        <p:spPr>
          <a:xfrm>
            <a:off x="348509" y="2203549"/>
            <a:ext cx="928687" cy="850057"/>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Rectangle 30"/>
          <p:cNvSpPr/>
          <p:nvPr/>
        </p:nvSpPr>
        <p:spPr>
          <a:xfrm>
            <a:off x="305646" y="1412776"/>
            <a:ext cx="1674066" cy="1711522"/>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6" name="Rectangle 35"/>
          <p:cNvSpPr/>
          <p:nvPr/>
        </p:nvSpPr>
        <p:spPr>
          <a:xfrm>
            <a:off x="2681004" y="5083867"/>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Rectangle 36"/>
          <p:cNvSpPr/>
          <p:nvPr/>
        </p:nvSpPr>
        <p:spPr>
          <a:xfrm>
            <a:off x="2700612" y="5289533"/>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8" name="Rectangle 37"/>
          <p:cNvSpPr/>
          <p:nvPr/>
        </p:nvSpPr>
        <p:spPr>
          <a:xfrm>
            <a:off x="1783656" y="3043166"/>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Rectangle 38"/>
          <p:cNvSpPr/>
          <p:nvPr/>
        </p:nvSpPr>
        <p:spPr>
          <a:xfrm>
            <a:off x="1813223" y="3263139"/>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Rectangle 39"/>
          <p:cNvSpPr/>
          <p:nvPr/>
        </p:nvSpPr>
        <p:spPr>
          <a:xfrm>
            <a:off x="2212429" y="4588018"/>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1" name="Rectangle 40"/>
          <p:cNvSpPr/>
          <p:nvPr/>
        </p:nvSpPr>
        <p:spPr>
          <a:xfrm>
            <a:off x="2241996" y="4359733"/>
            <a:ext cx="1223641" cy="1196008"/>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Oval 32"/>
          <p:cNvSpPr/>
          <p:nvPr/>
        </p:nvSpPr>
        <p:spPr>
          <a:xfrm>
            <a:off x="1704950" y="141277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4" name="Oval 33"/>
          <p:cNvSpPr/>
          <p:nvPr/>
        </p:nvSpPr>
        <p:spPr>
          <a:xfrm>
            <a:off x="436614" y="2220121"/>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5" name="Oval 34"/>
          <p:cNvSpPr/>
          <p:nvPr/>
        </p:nvSpPr>
        <p:spPr>
          <a:xfrm>
            <a:off x="1929854" y="3263139"/>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2" name="Oval 41"/>
          <p:cNvSpPr/>
          <p:nvPr/>
        </p:nvSpPr>
        <p:spPr>
          <a:xfrm>
            <a:off x="3177753" y="4694801"/>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3" name="Oval 42"/>
          <p:cNvSpPr/>
          <p:nvPr/>
        </p:nvSpPr>
        <p:spPr>
          <a:xfrm>
            <a:off x="2390129" y="4622570"/>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4" name="Oval 43"/>
          <p:cNvSpPr/>
          <p:nvPr/>
        </p:nvSpPr>
        <p:spPr>
          <a:xfrm>
            <a:off x="2443855" y="3606109"/>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5" name="Oval 44"/>
          <p:cNvSpPr/>
          <p:nvPr/>
        </p:nvSpPr>
        <p:spPr>
          <a:xfrm>
            <a:off x="3199222" y="573404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6" name="Oval 45"/>
          <p:cNvSpPr/>
          <p:nvPr/>
        </p:nvSpPr>
        <p:spPr>
          <a:xfrm>
            <a:off x="3347701" y="5851012"/>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7" name="Oval 46"/>
          <p:cNvSpPr/>
          <p:nvPr/>
        </p:nvSpPr>
        <p:spPr>
          <a:xfrm>
            <a:off x="2107554" y="2622921"/>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8" name="Oval 47"/>
          <p:cNvSpPr/>
          <p:nvPr/>
        </p:nvSpPr>
        <p:spPr>
          <a:xfrm>
            <a:off x="3967162" y="5693929"/>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9" name="Oval 48"/>
          <p:cNvSpPr/>
          <p:nvPr/>
        </p:nvSpPr>
        <p:spPr>
          <a:xfrm>
            <a:off x="3011103" y="3638703"/>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0" name="Oval 49"/>
          <p:cNvSpPr/>
          <p:nvPr/>
        </p:nvSpPr>
        <p:spPr>
          <a:xfrm>
            <a:off x="3697213" y="4618754"/>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extLst>
      <p:ext uri="{BB962C8B-B14F-4D97-AF65-F5344CB8AC3E}">
        <p14:creationId xmlns:p14="http://schemas.microsoft.com/office/powerpoint/2010/main" val="988674543"/>
      </p:ext>
    </p:extLst>
  </p:cSld>
  <p:clrMapOvr>
    <a:masterClrMapping/>
  </p:clrMapOvr>
  <p:transition spd="slow" advTm="6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500"/>
                                        <p:tgtEl>
                                          <p:spTgt spid="36"/>
                                        </p:tgtEl>
                                      </p:cBhvr>
                                    </p:animEffect>
                                    <p:set>
                                      <p:cBhvr>
                                        <p:cTn id="9" dur="1" fill="hold">
                                          <p:stCondLst>
                                            <p:cond delay="499"/>
                                          </p:stCondLst>
                                        </p:cTn>
                                        <p:tgtEl>
                                          <p:spTgt spid="36"/>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41"/>
                                        </p:tgtEl>
                                      </p:cBhvr>
                                    </p:animEffect>
                                    <p:set>
                                      <p:cBhvr>
                                        <p:cTn id="12" dur="1" fill="hold">
                                          <p:stCondLst>
                                            <p:cond delay="499"/>
                                          </p:stCondLst>
                                        </p:cTn>
                                        <p:tgtEl>
                                          <p:spTgt spid="41"/>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8"/>
                                        </p:tgtEl>
                                      </p:cBhvr>
                                    </p:animEffect>
                                    <p:set>
                                      <p:cBhvr>
                                        <p:cTn id="15" dur="1" fill="hold">
                                          <p:stCondLst>
                                            <p:cond delay="499"/>
                                          </p:stCondLst>
                                        </p:cTn>
                                        <p:tgtEl>
                                          <p:spTgt spid="38"/>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31" grpId="0" animBg="1"/>
      <p:bldP spid="36" grpId="0" animBg="1"/>
      <p:bldP spid="38"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1902619"/>
            <a:ext cx="0" cy="12383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521201" y="1985226"/>
            <a:ext cx="4929187"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smtClean="0">
                <a:solidFill>
                  <a:schemeClr val="tx1"/>
                </a:solidFill>
                <a:latin typeface="Century Gothic" pitchFamily="34" charset="0"/>
              </a:rPr>
              <a:t>Total value = </a:t>
            </a:r>
            <a:r>
              <a:rPr lang="en-US" altLang="he-IL" sz="3200" b="1" smtClean="0">
                <a:solidFill>
                  <a:srgbClr val="00B050"/>
                </a:solidFill>
                <a:latin typeface="Times New Roman" pitchFamily="18" charset="0"/>
                <a:cs typeface="Times New Roman" pitchFamily="18" charset="0"/>
              </a:rPr>
              <a:t>2</a:t>
            </a:r>
            <a:r>
              <a:rPr lang="en-US" altLang="he-IL" sz="3200" b="1" i="1" smtClean="0">
                <a:solidFill>
                  <a:srgbClr val="00B050"/>
                </a:solidFill>
                <a:latin typeface="Times New Roman" pitchFamily="18" charset="0"/>
                <a:cs typeface="Times New Roman" pitchFamily="18" charset="0"/>
              </a:rPr>
              <a:t>n</a:t>
            </a:r>
            <a:r>
              <a:rPr lang="en-US" altLang="he-IL" sz="3200" b="1" smtClean="0">
                <a:solidFill>
                  <a:srgbClr val="00B050"/>
                </a:solidFill>
                <a:latin typeface="Times New Roman" pitchFamily="18" charset="0"/>
                <a:cs typeface="Times New Roman" pitchFamily="18" charset="0"/>
              </a:rPr>
              <a:t>-2+</a:t>
            </a:r>
            <a:r>
              <a:rPr lang="en-US" altLang="he-IL" sz="3200" b="1" i="1" cap="none" smtClean="0">
                <a:solidFill>
                  <a:srgbClr val="00B050"/>
                </a:solidFill>
                <a:latin typeface="Times New Roman" pitchFamily="18" charset="0"/>
                <a:cs typeface="Times New Roman" pitchFamily="18" charset="0"/>
              </a:rPr>
              <a:t>k</a:t>
            </a:r>
          </a:p>
          <a:p>
            <a:pPr algn="l" defTabSz="914400" rtl="0" eaLnBrk="1" hangingPunct="1">
              <a:lnSpc>
                <a:spcPct val="100000"/>
              </a:lnSpc>
              <a:buSzTx/>
            </a:pPr>
            <a:r>
              <a:rPr lang="en-US" altLang="he-IL" sz="3200" b="1" smtClean="0">
                <a:solidFill>
                  <a:schemeClr val="tx1"/>
                </a:solidFill>
                <a:latin typeface="Century Gothic" pitchFamily="34" charset="0"/>
              </a:rPr>
              <a:t>Easy case</a:t>
            </a:r>
            <a:r>
              <a:rPr lang="en-US" altLang="he-IL" sz="3200" smtClean="0">
                <a:solidFill>
                  <a:schemeClr val="tx1"/>
                </a:solidFill>
                <a:latin typeface="Century Gothic" pitchFamily="34" charset="0"/>
              </a:rPr>
              <a:t>: Some square </a:t>
            </a:r>
            <a:r>
              <a:rPr lang="en-US" altLang="he-IL" sz="3200" b="1" smtClean="0">
                <a:solidFill>
                  <a:schemeClr val="tx1"/>
                </a:solidFill>
                <a:latin typeface="Century Gothic" pitchFamily="34" charset="0"/>
              </a:rPr>
              <a:t>≤</a:t>
            </a:r>
            <a:r>
              <a:rPr lang="en-US" altLang="he-IL" sz="3200" smtClean="0">
                <a:solidFill>
                  <a:schemeClr val="tx1"/>
                </a:solidFill>
                <a:latin typeface="Century Gothic" pitchFamily="34" charset="0"/>
              </a:rPr>
              <a:t> corner: </a:t>
            </a:r>
          </a:p>
          <a:p>
            <a:pPr algn="l" defTabSz="914400" rtl="0" eaLnBrk="1" hangingPunct="1">
              <a:lnSpc>
                <a:spcPct val="100000"/>
              </a:lnSpc>
              <a:buSzTx/>
            </a:pPr>
            <a:r>
              <a:rPr lang="en-US" altLang="he-IL" sz="3200" smtClean="0">
                <a:solidFill>
                  <a:schemeClr val="tx1"/>
                </a:solidFill>
                <a:latin typeface="Century Gothic" pitchFamily="34" charset="0"/>
              </a:rPr>
              <a:t>Allocate 1 of them.</a:t>
            </a:r>
          </a:p>
          <a:p>
            <a:pPr algn="l" defTabSz="914400" rtl="0" eaLnBrk="1" hangingPunct="1">
              <a:lnSpc>
                <a:spcPct val="100000"/>
              </a:lnSpc>
              <a:buSzTx/>
            </a:pPr>
            <a:r>
              <a:rPr lang="en-US" altLang="he-IL" sz="3200" smtClean="0">
                <a:solidFill>
                  <a:schemeClr val="tx1"/>
                </a:solidFill>
                <a:latin typeface="Century Gothic" pitchFamily="34" charset="0"/>
              </a:rPr>
              <a:t>Recurse with:</a:t>
            </a:r>
          </a:p>
          <a:p>
            <a:pPr lvl="1" algn="l" defTabSz="914400" rtl="0" eaLnBrk="1" hangingPunct="1">
              <a:lnSpc>
                <a:spcPct val="100000"/>
              </a:lnSpc>
              <a:buSzTx/>
            </a:pPr>
            <a:r>
              <a:rPr lang="el-GR" altLang="he-IL" sz="2800" b="1" smtClean="0">
                <a:solidFill>
                  <a:srgbClr val="00B050"/>
                </a:solidFill>
                <a:latin typeface="Times New Roman" pitchFamily="18" charset="0"/>
                <a:cs typeface="Times New Roman" pitchFamily="18" charset="0"/>
              </a:rPr>
              <a:t>Δ</a:t>
            </a:r>
            <a:r>
              <a:rPr lang="en-US" altLang="he-IL" sz="2800" b="1" i="1" smtClean="0">
                <a:solidFill>
                  <a:srgbClr val="00B050"/>
                </a:solidFill>
                <a:latin typeface="Times New Roman" pitchFamily="18" charset="0"/>
                <a:cs typeface="Times New Roman" pitchFamily="18" charset="0"/>
              </a:rPr>
              <a:t>n   </a:t>
            </a:r>
            <a:r>
              <a:rPr lang="en-US" altLang="he-IL" sz="2800" b="1" smtClean="0">
                <a:solidFill>
                  <a:srgbClr val="00B050"/>
                </a:solidFill>
                <a:latin typeface="Times New Roman" pitchFamily="18" charset="0"/>
                <a:cs typeface="Times New Roman" pitchFamily="18" charset="0"/>
              </a:rPr>
              <a:t>= -1</a:t>
            </a:r>
          </a:p>
          <a:p>
            <a:pPr lvl="1" algn="l" defTabSz="914400" rtl="0" eaLnBrk="1" hangingPunct="1">
              <a:lnSpc>
                <a:spcPct val="100000"/>
              </a:lnSpc>
              <a:buSzTx/>
            </a:pPr>
            <a:r>
              <a:rPr lang="el-GR" altLang="he-IL" sz="2800" b="1" smtClean="0">
                <a:solidFill>
                  <a:srgbClr val="00B050"/>
                </a:solidFill>
                <a:latin typeface="Times New Roman" pitchFamily="18" charset="0"/>
                <a:cs typeface="Times New Roman" pitchFamily="18" charset="0"/>
              </a:rPr>
              <a:t>Δ</a:t>
            </a:r>
            <a:r>
              <a:rPr lang="en-US" altLang="he-IL" sz="2800" b="1" i="1" smtClean="0">
                <a:solidFill>
                  <a:srgbClr val="00B050"/>
                </a:solidFill>
                <a:latin typeface="Times New Roman" pitchFamily="18" charset="0"/>
                <a:cs typeface="Times New Roman" pitchFamily="18" charset="0"/>
              </a:rPr>
              <a:t>k   </a:t>
            </a:r>
            <a:r>
              <a:rPr lang="en-US" altLang="he-IL" sz="2800" b="1" smtClean="0">
                <a:solidFill>
                  <a:srgbClr val="00B050"/>
                </a:solidFill>
                <a:latin typeface="Times New Roman" pitchFamily="18" charset="0"/>
                <a:cs typeface="Times New Roman" pitchFamily="18" charset="0"/>
              </a:rPr>
              <a:t>= +1</a:t>
            </a:r>
          </a:p>
          <a:p>
            <a:pPr lvl="1" algn="l" defTabSz="914400" rtl="0" eaLnBrk="1" hangingPunct="1">
              <a:lnSpc>
                <a:spcPct val="100000"/>
              </a:lnSpc>
              <a:buSzTx/>
            </a:pPr>
            <a:r>
              <a:rPr lang="el-GR" altLang="he-IL" sz="2800" b="1" smtClean="0">
                <a:solidFill>
                  <a:srgbClr val="00B050"/>
                </a:solidFill>
                <a:latin typeface="Times New Roman" pitchFamily="18" charset="0"/>
                <a:cs typeface="Times New Roman" pitchFamily="18" charset="0"/>
              </a:rPr>
              <a:t>Δ</a:t>
            </a:r>
            <a:r>
              <a:rPr lang="en-US" altLang="he-IL" sz="2800" b="1" i="1" smtClean="0">
                <a:solidFill>
                  <a:srgbClr val="00B050"/>
                </a:solidFill>
                <a:latin typeface="Times New Roman" pitchFamily="18" charset="0"/>
                <a:cs typeface="Times New Roman" pitchFamily="18" charset="0"/>
              </a:rPr>
              <a:t>V</a:t>
            </a:r>
            <a:r>
              <a:rPr lang="en-US" altLang="he-IL" sz="2800" b="1" smtClean="0">
                <a:solidFill>
                  <a:srgbClr val="00B050"/>
                </a:solidFill>
                <a:latin typeface="Times New Roman" pitchFamily="18" charset="0"/>
                <a:cs typeface="Times New Roman" pitchFamily="18" charset="0"/>
              </a:rPr>
              <a:t>  ≥  -1</a:t>
            </a:r>
            <a:endParaRPr lang="en-US" altLang="he-IL" sz="3200" smtClean="0">
              <a:latin typeface="Century Gothic" pitchFamily="34" charset="0"/>
            </a:endParaRPr>
          </a:p>
        </p:txBody>
      </p:sp>
      <p:sp>
        <p:nvSpPr>
          <p:cNvPr id="24" name="Rectangle 23"/>
          <p:cNvSpPr/>
          <p:nvPr/>
        </p:nvSpPr>
        <p:spPr>
          <a:xfrm>
            <a:off x="348509" y="2203549"/>
            <a:ext cx="928687" cy="850057"/>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Rectangle 36"/>
          <p:cNvSpPr/>
          <p:nvPr/>
        </p:nvSpPr>
        <p:spPr>
          <a:xfrm>
            <a:off x="2700612" y="5289533"/>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Rectangle 38"/>
          <p:cNvSpPr/>
          <p:nvPr/>
        </p:nvSpPr>
        <p:spPr>
          <a:xfrm>
            <a:off x="1813223" y="3263139"/>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Rectangle 39"/>
          <p:cNvSpPr/>
          <p:nvPr/>
        </p:nvSpPr>
        <p:spPr>
          <a:xfrm>
            <a:off x="2212429" y="4588018"/>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Oval 30"/>
          <p:cNvSpPr/>
          <p:nvPr/>
        </p:nvSpPr>
        <p:spPr>
          <a:xfrm>
            <a:off x="1704950" y="141277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Oval 31"/>
          <p:cNvSpPr/>
          <p:nvPr/>
        </p:nvSpPr>
        <p:spPr>
          <a:xfrm>
            <a:off x="436614" y="2220121"/>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Oval 32"/>
          <p:cNvSpPr/>
          <p:nvPr/>
        </p:nvSpPr>
        <p:spPr>
          <a:xfrm>
            <a:off x="1929854" y="3263139"/>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4" name="Oval 33"/>
          <p:cNvSpPr/>
          <p:nvPr/>
        </p:nvSpPr>
        <p:spPr>
          <a:xfrm>
            <a:off x="3177753" y="4694801"/>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5" name="Oval 34"/>
          <p:cNvSpPr/>
          <p:nvPr/>
        </p:nvSpPr>
        <p:spPr>
          <a:xfrm>
            <a:off x="2390129" y="4622570"/>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6" name="Oval 35"/>
          <p:cNvSpPr/>
          <p:nvPr/>
        </p:nvSpPr>
        <p:spPr>
          <a:xfrm>
            <a:off x="2443855" y="3606109"/>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8" name="Oval 37"/>
          <p:cNvSpPr/>
          <p:nvPr/>
        </p:nvSpPr>
        <p:spPr>
          <a:xfrm>
            <a:off x="3199222" y="573404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1" name="Oval 40"/>
          <p:cNvSpPr/>
          <p:nvPr/>
        </p:nvSpPr>
        <p:spPr>
          <a:xfrm>
            <a:off x="3347701" y="5851012"/>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2" name="Oval 41"/>
          <p:cNvSpPr/>
          <p:nvPr/>
        </p:nvSpPr>
        <p:spPr>
          <a:xfrm>
            <a:off x="2107554" y="2622921"/>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3" name="Oval 42"/>
          <p:cNvSpPr/>
          <p:nvPr/>
        </p:nvSpPr>
        <p:spPr>
          <a:xfrm>
            <a:off x="3967162" y="5693929"/>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4" name="Oval 43"/>
          <p:cNvSpPr/>
          <p:nvPr/>
        </p:nvSpPr>
        <p:spPr>
          <a:xfrm>
            <a:off x="3011103" y="3638703"/>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5" name="Oval 44"/>
          <p:cNvSpPr/>
          <p:nvPr/>
        </p:nvSpPr>
        <p:spPr>
          <a:xfrm>
            <a:off x="3697213" y="4618754"/>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Rectangle 8"/>
          <p:cNvSpPr/>
          <p:nvPr/>
        </p:nvSpPr>
        <p:spPr>
          <a:xfrm>
            <a:off x="288850" y="2130374"/>
            <a:ext cx="1042789" cy="98509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ustDataLst>
      <p:tags r:id="rId1"/>
    </p:custDataLst>
    <p:extLst>
      <p:ext uri="{BB962C8B-B14F-4D97-AF65-F5344CB8AC3E}">
        <p14:creationId xmlns:p14="http://schemas.microsoft.com/office/powerpoint/2010/main" val="764015333"/>
      </p:ext>
    </p:extLst>
  </p:cSld>
  <p:clrMapOvr>
    <a:masterClrMapping/>
  </p:clrMapOvr>
  <p:transition spd="slow" advTm="6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4"/>
                                        </p:tgtEl>
                                        <p:attrNameLst>
                                          <p:attrName>r</p:attrName>
                                        </p:attrNameLst>
                                      </p:cBhvr>
                                    </p:animRot>
                                    <p:animRot by="-240000">
                                      <p:cBhvr>
                                        <p:cTn id="7" dur="200" fill="hold">
                                          <p:stCondLst>
                                            <p:cond delay="200"/>
                                          </p:stCondLst>
                                        </p:cTn>
                                        <p:tgtEl>
                                          <p:spTgt spid="24"/>
                                        </p:tgtEl>
                                        <p:attrNameLst>
                                          <p:attrName>r</p:attrName>
                                        </p:attrNameLst>
                                      </p:cBhvr>
                                    </p:animRot>
                                    <p:animRot by="240000">
                                      <p:cBhvr>
                                        <p:cTn id="8" dur="200" fill="hold">
                                          <p:stCondLst>
                                            <p:cond delay="400"/>
                                          </p:stCondLst>
                                        </p:cTn>
                                        <p:tgtEl>
                                          <p:spTgt spid="24"/>
                                        </p:tgtEl>
                                        <p:attrNameLst>
                                          <p:attrName>r</p:attrName>
                                        </p:attrNameLst>
                                      </p:cBhvr>
                                    </p:animRot>
                                    <p:animRot by="-240000">
                                      <p:cBhvr>
                                        <p:cTn id="9" dur="200" fill="hold">
                                          <p:stCondLst>
                                            <p:cond delay="600"/>
                                          </p:stCondLst>
                                        </p:cTn>
                                        <p:tgtEl>
                                          <p:spTgt spid="24"/>
                                        </p:tgtEl>
                                        <p:attrNameLst>
                                          <p:attrName>r</p:attrName>
                                        </p:attrNameLst>
                                      </p:cBhvr>
                                    </p:animRot>
                                    <p:animRot by="120000">
                                      <p:cBhvr>
                                        <p:cTn id="10" dur="200" fill="hold">
                                          <p:stCondLst>
                                            <p:cond delay="800"/>
                                          </p:stCondLst>
                                        </p:cTn>
                                        <p:tgtEl>
                                          <p:spTgt spid="2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0" presetClass="exit" presetSubtype="0" fill="hold" grpId="0" nodeType="withEffect">
                                  <p:stCondLst>
                                    <p:cond delay="0"/>
                                  </p:stCondLst>
                                  <p:childTnLst>
                                    <p:animEffect transition="out" filter="fade">
                                      <p:cBhvr>
                                        <p:cTn id="16" dur="500"/>
                                        <p:tgtEl>
                                          <p:spTgt spid="39"/>
                                        </p:tgtEl>
                                      </p:cBhvr>
                                    </p:animEffect>
                                    <p:set>
                                      <p:cBhvr>
                                        <p:cTn id="17" dur="1" fill="hold">
                                          <p:stCondLst>
                                            <p:cond delay="499"/>
                                          </p:stCondLst>
                                        </p:cTn>
                                        <p:tgtEl>
                                          <p:spTgt spid="3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40"/>
                                        </p:tgtEl>
                                      </p:cBhvr>
                                    </p:animEffect>
                                    <p:set>
                                      <p:cBhvr>
                                        <p:cTn id="20" dur="1" fill="hold">
                                          <p:stCondLst>
                                            <p:cond delay="499"/>
                                          </p:stCondLst>
                                        </p:cTn>
                                        <p:tgtEl>
                                          <p:spTgt spid="4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7"/>
                                        </p:tgtEl>
                                      </p:cBhvr>
                                    </p:animEffect>
                                    <p:set>
                                      <p:cBhvr>
                                        <p:cTn id="23" dur="1" fill="hold">
                                          <p:stCondLst>
                                            <p:cond delay="499"/>
                                          </p:stCondLst>
                                        </p:cTn>
                                        <p:tgtEl>
                                          <p:spTgt spid="3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39" grpId="0" animBg="1"/>
      <p:bldP spid="40"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908720"/>
            <a:ext cx="0" cy="22322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521201" y="1985226"/>
            <a:ext cx="4929187" cy="497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dirty="0" smtClean="0">
                <a:solidFill>
                  <a:schemeClr val="tx1"/>
                </a:solidFill>
                <a:latin typeface="Century Gothic" pitchFamily="34" charset="0"/>
              </a:rPr>
              <a:t>Total value = </a:t>
            </a:r>
            <a:r>
              <a:rPr lang="en-US" altLang="he-IL" sz="3200" b="1" dirty="0" smtClean="0">
                <a:solidFill>
                  <a:srgbClr val="00B050"/>
                </a:solidFill>
                <a:latin typeface="Times New Roman" pitchFamily="18" charset="0"/>
                <a:cs typeface="Times New Roman" pitchFamily="18" charset="0"/>
              </a:rPr>
              <a:t>2</a:t>
            </a:r>
            <a:r>
              <a:rPr lang="en-US" altLang="he-IL" sz="3200" b="1" i="1" dirty="0" smtClean="0">
                <a:solidFill>
                  <a:srgbClr val="00B050"/>
                </a:solidFill>
                <a:latin typeface="Times New Roman" pitchFamily="18" charset="0"/>
                <a:cs typeface="Times New Roman" pitchFamily="18" charset="0"/>
              </a:rPr>
              <a:t>n</a:t>
            </a:r>
            <a:r>
              <a:rPr lang="en-US" altLang="he-IL" sz="3200" b="1" dirty="0" smtClean="0">
                <a:solidFill>
                  <a:srgbClr val="00B050"/>
                </a:solidFill>
                <a:latin typeface="Times New Roman" pitchFamily="18" charset="0"/>
                <a:cs typeface="Times New Roman" pitchFamily="18" charset="0"/>
              </a:rPr>
              <a:t>-2+</a:t>
            </a:r>
            <a:r>
              <a:rPr lang="en-US" altLang="he-IL" sz="3200" b="1" i="1" cap="none" dirty="0" smtClean="0">
                <a:solidFill>
                  <a:srgbClr val="00B050"/>
                </a:solidFill>
                <a:latin typeface="Times New Roman" pitchFamily="18" charset="0"/>
                <a:cs typeface="Times New Roman" pitchFamily="18" charset="0"/>
              </a:rPr>
              <a:t>k</a:t>
            </a:r>
          </a:p>
          <a:p>
            <a:pPr algn="l" defTabSz="914400" rtl="0" eaLnBrk="1" hangingPunct="1">
              <a:lnSpc>
                <a:spcPct val="100000"/>
              </a:lnSpc>
              <a:buSzTx/>
            </a:pPr>
            <a:r>
              <a:rPr lang="en-US" altLang="he-IL" sz="3200" b="1" dirty="0" smtClean="0">
                <a:solidFill>
                  <a:schemeClr val="tx1"/>
                </a:solidFill>
                <a:latin typeface="Century Gothic" pitchFamily="34" charset="0"/>
              </a:rPr>
              <a:t>Hard case</a:t>
            </a:r>
            <a:r>
              <a:rPr lang="en-US" altLang="he-IL" sz="3200" dirty="0" smtClean="0">
                <a:solidFill>
                  <a:schemeClr val="tx1"/>
                </a:solidFill>
                <a:latin typeface="Century Gothic" pitchFamily="34" charset="0"/>
              </a:rPr>
              <a:t>: </a:t>
            </a:r>
            <a:br>
              <a:rPr lang="en-US" altLang="he-IL" sz="3200" dirty="0" smtClean="0">
                <a:solidFill>
                  <a:schemeClr val="tx1"/>
                </a:solidFill>
                <a:latin typeface="Century Gothic" pitchFamily="34" charset="0"/>
              </a:rPr>
            </a:br>
            <a:r>
              <a:rPr lang="en-US" altLang="he-IL" sz="3200" dirty="0" smtClean="0">
                <a:solidFill>
                  <a:schemeClr val="tx1"/>
                </a:solidFill>
                <a:latin typeface="Century Gothic" pitchFamily="34" charset="0"/>
              </a:rPr>
              <a:t>All squares </a:t>
            </a:r>
            <a:r>
              <a:rPr lang="en-US" altLang="he-IL" sz="3200" b="1" dirty="0" smtClean="0">
                <a:solidFill>
                  <a:schemeClr val="tx1"/>
                </a:solidFill>
                <a:latin typeface="Century Gothic" pitchFamily="34" charset="0"/>
              </a:rPr>
              <a:t>&gt;</a:t>
            </a:r>
            <a:r>
              <a:rPr lang="en-US" altLang="he-IL" sz="3200" dirty="0" smtClean="0">
                <a:solidFill>
                  <a:schemeClr val="tx1"/>
                </a:solidFill>
                <a:latin typeface="Century Gothic" pitchFamily="34" charset="0"/>
              </a:rPr>
              <a:t> corner:</a:t>
            </a:r>
          </a:p>
          <a:p>
            <a:pPr algn="l" defTabSz="914400" rtl="0" eaLnBrk="1" hangingPunct="1">
              <a:lnSpc>
                <a:spcPct val="100000"/>
              </a:lnSpc>
              <a:buSzTx/>
            </a:pPr>
            <a:r>
              <a:rPr lang="en-US" altLang="he-IL" sz="3200" dirty="0" smtClean="0">
                <a:solidFill>
                  <a:schemeClr val="tx1"/>
                </a:solidFill>
                <a:latin typeface="Century Gothic" pitchFamily="34" charset="0"/>
              </a:rPr>
              <a:t>Shadows appear!</a:t>
            </a:r>
          </a:p>
          <a:p>
            <a:pPr algn="l" defTabSz="914400" rtl="0" eaLnBrk="1" hangingPunct="1">
              <a:lnSpc>
                <a:spcPct val="100000"/>
              </a:lnSpc>
              <a:buSzTx/>
            </a:pPr>
            <a:r>
              <a:rPr lang="en-US" altLang="he-IL" sz="3200" b="1" dirty="0" smtClean="0">
                <a:solidFill>
                  <a:schemeClr val="tx1"/>
                </a:solidFill>
                <a:latin typeface="Century Gothic" pitchFamily="34" charset="0"/>
              </a:rPr>
              <a:t>Lemma</a:t>
            </a:r>
            <a:r>
              <a:rPr lang="en-US" altLang="he-IL" sz="3200" dirty="0" smtClean="0">
                <a:solidFill>
                  <a:schemeClr val="tx1"/>
                </a:solidFill>
                <a:latin typeface="Century Gothic" pitchFamily="34" charset="0"/>
              </a:rPr>
              <a:t>: There is a square with shadow </a:t>
            </a:r>
            <a:br>
              <a:rPr lang="en-US" altLang="he-IL" sz="3200" dirty="0" smtClean="0">
                <a:solidFill>
                  <a:schemeClr val="tx1"/>
                </a:solidFill>
                <a:latin typeface="Century Gothic" pitchFamily="34" charset="0"/>
              </a:rPr>
            </a:br>
            <a:r>
              <a:rPr lang="en-US" altLang="he-IL" sz="3200" b="1" dirty="0" smtClean="0">
                <a:solidFill>
                  <a:schemeClr val="tx1"/>
                </a:solidFill>
                <a:latin typeface="Century Gothic" pitchFamily="34" charset="0"/>
              </a:rPr>
              <a:t>≤ </a:t>
            </a:r>
            <a:r>
              <a:rPr lang="en-US" altLang="he-IL" sz="3200" dirty="0" smtClean="0">
                <a:solidFill>
                  <a:schemeClr val="tx1"/>
                </a:solidFill>
                <a:latin typeface="Century Gothic" pitchFamily="34" charset="0"/>
              </a:rPr>
              <a:t>other squares.</a:t>
            </a:r>
          </a:p>
          <a:p>
            <a:pPr algn="l" defTabSz="914400" rtl="0" eaLnBrk="1" hangingPunct="1">
              <a:lnSpc>
                <a:spcPct val="100000"/>
              </a:lnSpc>
              <a:buSzTx/>
            </a:pPr>
            <a:r>
              <a:rPr lang="en-US" altLang="he-IL" sz="3200" dirty="0" smtClean="0">
                <a:solidFill>
                  <a:schemeClr val="tx1"/>
                </a:solidFill>
                <a:latin typeface="Century Gothic" pitchFamily="34" charset="0"/>
              </a:rPr>
              <a:t>Allocate 1 of them &amp; </a:t>
            </a:r>
            <a:r>
              <a:rPr lang="en-US" altLang="he-IL" sz="3200" dirty="0" err="1" smtClean="0">
                <a:solidFill>
                  <a:schemeClr val="tx1"/>
                </a:solidFill>
                <a:latin typeface="Century Gothic" pitchFamily="34" charset="0"/>
              </a:rPr>
              <a:t>Recurse</a:t>
            </a:r>
            <a:r>
              <a:rPr lang="en-US" altLang="he-IL" sz="3200">
                <a:solidFill>
                  <a:schemeClr val="tx1"/>
                </a:solidFill>
                <a:latin typeface="Century Gothic" pitchFamily="34" charset="0"/>
              </a:rPr>
              <a:t>.</a:t>
            </a:r>
            <a:endParaRPr lang="en-US" altLang="he-IL" sz="3200" smtClean="0">
              <a:solidFill>
                <a:schemeClr val="tx1"/>
              </a:solidFill>
              <a:latin typeface="Century Gothic" pitchFamily="34" charset="0"/>
            </a:endParaRPr>
          </a:p>
        </p:txBody>
      </p:sp>
      <p:sp>
        <p:nvSpPr>
          <p:cNvPr id="24" name="Rectangle 23"/>
          <p:cNvSpPr/>
          <p:nvPr/>
        </p:nvSpPr>
        <p:spPr>
          <a:xfrm>
            <a:off x="348509" y="1340768"/>
            <a:ext cx="1775219" cy="1712839"/>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Rectangle 36"/>
          <p:cNvSpPr/>
          <p:nvPr/>
        </p:nvSpPr>
        <p:spPr>
          <a:xfrm>
            <a:off x="2700612" y="5289533"/>
            <a:ext cx="765025" cy="747749"/>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0" name="Rectangle 39"/>
          <p:cNvSpPr/>
          <p:nvPr/>
        </p:nvSpPr>
        <p:spPr>
          <a:xfrm>
            <a:off x="2212429" y="4588018"/>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Rectangle 30"/>
          <p:cNvSpPr/>
          <p:nvPr/>
        </p:nvSpPr>
        <p:spPr>
          <a:xfrm>
            <a:off x="1813223" y="2852937"/>
            <a:ext cx="1160226" cy="1157952"/>
          </a:xfrm>
          <a:prstGeom prst="rect">
            <a:avLst/>
          </a:prstGeom>
          <a:noFill/>
          <a:ln w="571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 name="Rectangle 2"/>
          <p:cNvSpPr/>
          <p:nvPr/>
        </p:nvSpPr>
        <p:spPr>
          <a:xfrm>
            <a:off x="1798255" y="3053607"/>
            <a:ext cx="362914" cy="957281"/>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Rectangle 31"/>
          <p:cNvSpPr/>
          <p:nvPr/>
        </p:nvSpPr>
        <p:spPr>
          <a:xfrm>
            <a:off x="2662908" y="5535848"/>
            <a:ext cx="621082" cy="485536"/>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p:cNvSpPr/>
          <p:nvPr/>
        </p:nvSpPr>
        <p:spPr>
          <a:xfrm>
            <a:off x="2217203" y="3990975"/>
            <a:ext cx="729716" cy="1608145"/>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Rectangle 33"/>
          <p:cNvSpPr/>
          <p:nvPr/>
        </p:nvSpPr>
        <p:spPr>
          <a:xfrm>
            <a:off x="2243734" y="5289533"/>
            <a:ext cx="437929" cy="246314"/>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Rectangle 34"/>
          <p:cNvSpPr/>
          <p:nvPr/>
        </p:nvSpPr>
        <p:spPr>
          <a:xfrm>
            <a:off x="263524" y="2852937"/>
            <a:ext cx="1549699" cy="288031"/>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Rectangle 35"/>
          <p:cNvSpPr/>
          <p:nvPr/>
        </p:nvSpPr>
        <p:spPr>
          <a:xfrm>
            <a:off x="2627784" y="5548534"/>
            <a:ext cx="338970" cy="530798"/>
          </a:xfrm>
          <a:prstGeom prst="rect">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Oval 37"/>
          <p:cNvSpPr/>
          <p:nvPr/>
        </p:nvSpPr>
        <p:spPr>
          <a:xfrm>
            <a:off x="2243734" y="134009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9" name="Oval 38"/>
          <p:cNvSpPr/>
          <p:nvPr/>
        </p:nvSpPr>
        <p:spPr>
          <a:xfrm>
            <a:off x="436614" y="134076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1" name="Oval 40"/>
          <p:cNvSpPr/>
          <p:nvPr/>
        </p:nvSpPr>
        <p:spPr>
          <a:xfrm>
            <a:off x="2243734" y="2852937"/>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2" name="Oval 41"/>
          <p:cNvSpPr/>
          <p:nvPr/>
        </p:nvSpPr>
        <p:spPr>
          <a:xfrm>
            <a:off x="3177753" y="4694801"/>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3" name="Oval 42"/>
          <p:cNvSpPr/>
          <p:nvPr/>
        </p:nvSpPr>
        <p:spPr>
          <a:xfrm>
            <a:off x="2390129" y="4622570"/>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4" name="Oval 43"/>
          <p:cNvSpPr/>
          <p:nvPr/>
        </p:nvSpPr>
        <p:spPr>
          <a:xfrm>
            <a:off x="2869600" y="353387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5" name="Oval 44"/>
          <p:cNvSpPr/>
          <p:nvPr/>
        </p:nvSpPr>
        <p:spPr>
          <a:xfrm>
            <a:off x="3199222" y="573404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6" name="Oval 45"/>
          <p:cNvSpPr/>
          <p:nvPr/>
        </p:nvSpPr>
        <p:spPr>
          <a:xfrm>
            <a:off x="3347701" y="5851012"/>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extLst>
      <p:ext uri="{BB962C8B-B14F-4D97-AF65-F5344CB8AC3E}">
        <p14:creationId xmlns:p14="http://schemas.microsoft.com/office/powerpoint/2010/main" val="1341241668"/>
      </p:ext>
    </p:extLst>
  </p:cSld>
  <p:clrMapOvr>
    <a:masterClrMapping/>
  </p:clrMapOvr>
  <p:transition spd="slow" advTm="6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grpId="0" nodeType="clickEffect">
                                  <p:stCondLst>
                                    <p:cond delay="0"/>
                                  </p:stCondLst>
                                  <p:childTnLst>
                                    <p:animRot by="120000">
                                      <p:cBhvr>
                                        <p:cTn id="34" dur="100" fill="hold">
                                          <p:stCondLst>
                                            <p:cond delay="0"/>
                                          </p:stCondLst>
                                        </p:cTn>
                                        <p:tgtEl>
                                          <p:spTgt spid="40"/>
                                        </p:tgtEl>
                                        <p:attrNameLst>
                                          <p:attrName>r</p:attrName>
                                        </p:attrNameLst>
                                      </p:cBhvr>
                                    </p:animRot>
                                    <p:animRot by="-240000">
                                      <p:cBhvr>
                                        <p:cTn id="35" dur="200" fill="hold">
                                          <p:stCondLst>
                                            <p:cond delay="200"/>
                                          </p:stCondLst>
                                        </p:cTn>
                                        <p:tgtEl>
                                          <p:spTgt spid="40"/>
                                        </p:tgtEl>
                                        <p:attrNameLst>
                                          <p:attrName>r</p:attrName>
                                        </p:attrNameLst>
                                      </p:cBhvr>
                                    </p:animRot>
                                    <p:animRot by="240000">
                                      <p:cBhvr>
                                        <p:cTn id="36" dur="200" fill="hold">
                                          <p:stCondLst>
                                            <p:cond delay="400"/>
                                          </p:stCondLst>
                                        </p:cTn>
                                        <p:tgtEl>
                                          <p:spTgt spid="40"/>
                                        </p:tgtEl>
                                        <p:attrNameLst>
                                          <p:attrName>r</p:attrName>
                                        </p:attrNameLst>
                                      </p:cBhvr>
                                    </p:animRot>
                                    <p:animRot by="-240000">
                                      <p:cBhvr>
                                        <p:cTn id="37" dur="200" fill="hold">
                                          <p:stCondLst>
                                            <p:cond delay="600"/>
                                          </p:stCondLst>
                                        </p:cTn>
                                        <p:tgtEl>
                                          <p:spTgt spid="40"/>
                                        </p:tgtEl>
                                        <p:attrNameLst>
                                          <p:attrName>r</p:attrName>
                                        </p:attrNameLst>
                                      </p:cBhvr>
                                    </p:animRot>
                                    <p:animRot by="120000">
                                      <p:cBhvr>
                                        <p:cTn id="38" dur="200" fill="hold">
                                          <p:stCondLst>
                                            <p:cond delay="800"/>
                                          </p:stCondLst>
                                        </p:cTn>
                                        <p:tgtEl>
                                          <p:spTgt spid="40"/>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childTnLst>
                                </p:cTn>
                              </p:par>
                              <p:par>
                                <p:cTn id="43" presetID="10" presetClass="exit" presetSubtype="0" fill="hold" grpId="0" nodeType="withEffect">
                                  <p:stCondLst>
                                    <p:cond delay="0"/>
                                  </p:stCondLst>
                                  <p:childTnLst>
                                    <p:animEffect transition="out" filter="fade">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36"/>
                                        </p:tgtEl>
                                      </p:cBhvr>
                                    </p:animEffect>
                                    <p:set>
                                      <p:cBhvr>
                                        <p:cTn id="48" dur="1" fill="hold">
                                          <p:stCondLst>
                                            <p:cond delay="499"/>
                                          </p:stCondLst>
                                        </p:cTn>
                                        <p:tgtEl>
                                          <p:spTgt spid="36"/>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5"/>
                                        </p:tgtEl>
                                      </p:cBhvr>
                                    </p:animEffect>
                                    <p:set>
                                      <p:cBhvr>
                                        <p:cTn id="51" dur="1" fill="hold">
                                          <p:stCondLst>
                                            <p:cond delay="499"/>
                                          </p:stCondLst>
                                        </p:cTn>
                                        <p:tgtEl>
                                          <p:spTgt spid="35"/>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31"/>
                                        </p:tgtEl>
                                      </p:cBhvr>
                                    </p:animEffect>
                                    <p:set>
                                      <p:cBhvr>
                                        <p:cTn id="54" dur="1" fill="hold">
                                          <p:stCondLst>
                                            <p:cond delay="499"/>
                                          </p:stCondLst>
                                        </p:cTn>
                                        <p:tgtEl>
                                          <p:spTgt spid="31"/>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37"/>
                                        </p:tgtEl>
                                      </p:cBhvr>
                                    </p:animEffect>
                                    <p:set>
                                      <p:cBhvr>
                                        <p:cTn id="57" dur="1" fill="hold">
                                          <p:stCondLst>
                                            <p:cond delay="499"/>
                                          </p:stCondLst>
                                        </p:cTn>
                                        <p:tgtEl>
                                          <p:spTgt spid="3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
                                        </p:tgtEl>
                                      </p:cBhvr>
                                    </p:animEffect>
                                    <p:set>
                                      <p:cBhvr>
                                        <p:cTn id="60" dur="1" fill="hold">
                                          <p:stCondLst>
                                            <p:cond delay="499"/>
                                          </p:stCondLst>
                                        </p:cTn>
                                        <p:tgtEl>
                                          <p:spTgt spid="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4"/>
                                        </p:tgtEl>
                                      </p:cBhvr>
                                    </p:animEffect>
                                    <p:set>
                                      <p:cBhvr>
                                        <p:cTn id="63" dur="1" fill="hold">
                                          <p:stCondLst>
                                            <p:cond delay="499"/>
                                          </p:stCondLst>
                                        </p:cTn>
                                        <p:tgtEl>
                                          <p:spTgt spid="34"/>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3"/>
                                        </p:tgtEl>
                                      </p:cBhvr>
                                    </p:animEffect>
                                    <p:set>
                                      <p:cBhvr>
                                        <p:cTn id="6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40" grpId="0" animBg="1"/>
      <p:bldP spid="31" grpId="0" animBg="1"/>
      <p:bldP spid="3" grpId="0" animBg="1"/>
      <p:bldP spid="3" grpId="1" animBg="1"/>
      <p:bldP spid="32" grpId="0"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908720"/>
            <a:ext cx="0" cy="22322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521201" y="1985226"/>
            <a:ext cx="4929187" cy="497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dirty="0" smtClean="0">
                <a:solidFill>
                  <a:schemeClr val="tx1"/>
                </a:solidFill>
                <a:latin typeface="Century Gothic" pitchFamily="34" charset="0"/>
              </a:rPr>
              <a:t>Total value = </a:t>
            </a:r>
            <a:r>
              <a:rPr lang="en-US" altLang="he-IL" sz="3200" b="1" dirty="0" smtClean="0">
                <a:solidFill>
                  <a:srgbClr val="00B050"/>
                </a:solidFill>
                <a:latin typeface="Times New Roman" pitchFamily="18" charset="0"/>
                <a:cs typeface="Times New Roman" pitchFamily="18" charset="0"/>
              </a:rPr>
              <a:t>2</a:t>
            </a:r>
            <a:r>
              <a:rPr lang="en-US" altLang="he-IL" sz="3200" b="1" i="1" dirty="0" smtClean="0">
                <a:solidFill>
                  <a:srgbClr val="00B050"/>
                </a:solidFill>
                <a:latin typeface="Times New Roman" pitchFamily="18" charset="0"/>
                <a:cs typeface="Times New Roman" pitchFamily="18" charset="0"/>
              </a:rPr>
              <a:t>n</a:t>
            </a:r>
            <a:r>
              <a:rPr lang="en-US" altLang="he-IL" sz="3200" b="1" dirty="0" smtClean="0">
                <a:solidFill>
                  <a:srgbClr val="00B050"/>
                </a:solidFill>
                <a:latin typeface="Times New Roman" pitchFamily="18" charset="0"/>
                <a:cs typeface="Times New Roman" pitchFamily="18" charset="0"/>
              </a:rPr>
              <a:t>-2+</a:t>
            </a:r>
            <a:r>
              <a:rPr lang="en-US" altLang="he-IL" sz="3200" b="1" i="1" cap="none" dirty="0" smtClean="0">
                <a:solidFill>
                  <a:srgbClr val="00B050"/>
                </a:solidFill>
                <a:latin typeface="Times New Roman" pitchFamily="18" charset="0"/>
                <a:cs typeface="Times New Roman" pitchFamily="18" charset="0"/>
              </a:rPr>
              <a:t>k</a:t>
            </a:r>
          </a:p>
          <a:p>
            <a:pPr algn="l" defTabSz="914400" rtl="0" eaLnBrk="1" hangingPunct="1">
              <a:lnSpc>
                <a:spcPct val="100000"/>
              </a:lnSpc>
              <a:buSzTx/>
            </a:pPr>
            <a:r>
              <a:rPr lang="en-US" altLang="he-IL" sz="3200" b="1" dirty="0" smtClean="0">
                <a:solidFill>
                  <a:schemeClr val="tx1"/>
                </a:solidFill>
                <a:latin typeface="Century Gothic" pitchFamily="34" charset="0"/>
              </a:rPr>
              <a:t>Hard case</a:t>
            </a:r>
            <a:r>
              <a:rPr lang="en-US" altLang="he-IL" sz="3200" dirty="0" smtClean="0">
                <a:solidFill>
                  <a:schemeClr val="tx1"/>
                </a:solidFill>
                <a:latin typeface="Century Gothic" pitchFamily="34" charset="0"/>
              </a:rPr>
              <a:t>: </a:t>
            </a:r>
            <a:br>
              <a:rPr lang="en-US" altLang="he-IL" sz="3200" dirty="0" smtClean="0">
                <a:solidFill>
                  <a:schemeClr val="tx1"/>
                </a:solidFill>
                <a:latin typeface="Century Gothic" pitchFamily="34" charset="0"/>
              </a:rPr>
            </a:br>
            <a:r>
              <a:rPr lang="en-US" altLang="he-IL" sz="3200" dirty="0" smtClean="0">
                <a:solidFill>
                  <a:schemeClr val="tx1"/>
                </a:solidFill>
                <a:latin typeface="Century Gothic" pitchFamily="34" charset="0"/>
              </a:rPr>
              <a:t>All squares </a:t>
            </a:r>
            <a:r>
              <a:rPr lang="en-US" altLang="he-IL" sz="3200" b="1" dirty="0" smtClean="0">
                <a:solidFill>
                  <a:schemeClr val="tx1"/>
                </a:solidFill>
                <a:latin typeface="Century Gothic" pitchFamily="34" charset="0"/>
              </a:rPr>
              <a:t>&gt;</a:t>
            </a:r>
            <a:r>
              <a:rPr lang="en-US" altLang="he-IL" sz="3200" dirty="0" smtClean="0">
                <a:solidFill>
                  <a:schemeClr val="tx1"/>
                </a:solidFill>
                <a:latin typeface="Century Gothic" pitchFamily="34" charset="0"/>
              </a:rPr>
              <a:t> </a:t>
            </a:r>
            <a:r>
              <a:rPr lang="en-US" altLang="he-IL" sz="3200" smtClean="0">
                <a:solidFill>
                  <a:schemeClr val="tx1"/>
                </a:solidFill>
                <a:latin typeface="Century Gothic" pitchFamily="34" charset="0"/>
              </a:rPr>
              <a:t>corner:</a:t>
            </a:r>
          </a:p>
          <a:p>
            <a:pPr algn="l" defTabSz="914400" rtl="0" eaLnBrk="1" hangingPunct="1">
              <a:lnSpc>
                <a:spcPct val="100000"/>
              </a:lnSpc>
              <a:buSzTx/>
            </a:pPr>
            <a:r>
              <a:rPr lang="en-US" altLang="he-IL" sz="3200">
                <a:solidFill>
                  <a:schemeClr val="tx1"/>
                </a:solidFill>
                <a:latin typeface="Century Gothic" pitchFamily="34" charset="0"/>
              </a:rPr>
              <a:t>Allocate </a:t>
            </a:r>
            <a:r>
              <a:rPr lang="en-US" altLang="he-IL" sz="3200" smtClean="0">
                <a:solidFill>
                  <a:schemeClr val="tx1"/>
                </a:solidFill>
                <a:latin typeface="Century Gothic" pitchFamily="34" charset="0"/>
              </a:rPr>
              <a:t>square with contained shadow.</a:t>
            </a:r>
            <a:endParaRPr lang="en-US" altLang="he-IL" sz="3200" dirty="0" smtClean="0">
              <a:solidFill>
                <a:schemeClr val="tx1"/>
              </a:solidFill>
              <a:latin typeface="Century Gothic" pitchFamily="34" charset="0"/>
            </a:endParaRPr>
          </a:p>
          <a:p>
            <a:pPr algn="l" defTabSz="914400" rtl="0" eaLnBrk="1" hangingPunct="1">
              <a:lnSpc>
                <a:spcPct val="100000"/>
              </a:lnSpc>
              <a:buSzTx/>
            </a:pPr>
            <a:r>
              <a:rPr lang="en-US" altLang="he-IL" sz="3200">
                <a:solidFill>
                  <a:schemeClr val="tx1"/>
                </a:solidFill>
                <a:latin typeface="Century Gothic" pitchFamily="34" charset="0"/>
              </a:rPr>
              <a:t>Recurse with:</a:t>
            </a:r>
          </a:p>
          <a:p>
            <a:pPr lvl="1" algn="l" defTabSz="914400" rtl="0" eaLnBrk="1" hangingPunct="1">
              <a:lnSpc>
                <a:spcPct val="100000"/>
              </a:lnSpc>
              <a:buSzTx/>
            </a:pPr>
            <a:r>
              <a:rPr lang="el-GR" altLang="he-IL" sz="2800" b="1">
                <a:solidFill>
                  <a:srgbClr val="00B050"/>
                </a:solidFill>
                <a:latin typeface="Times New Roman" pitchFamily="18" charset="0"/>
                <a:cs typeface="Times New Roman" pitchFamily="18" charset="0"/>
              </a:rPr>
              <a:t>Δ</a:t>
            </a:r>
            <a:r>
              <a:rPr lang="en-US" altLang="he-IL" sz="2800" b="1" i="1">
                <a:solidFill>
                  <a:srgbClr val="00B050"/>
                </a:solidFill>
                <a:latin typeface="Times New Roman" pitchFamily="18" charset="0"/>
                <a:cs typeface="Times New Roman" pitchFamily="18" charset="0"/>
              </a:rPr>
              <a:t>n   </a:t>
            </a:r>
            <a:r>
              <a:rPr lang="en-US" altLang="he-IL" sz="2800" b="1">
                <a:solidFill>
                  <a:srgbClr val="00B050"/>
                </a:solidFill>
                <a:latin typeface="Times New Roman" pitchFamily="18" charset="0"/>
                <a:cs typeface="Times New Roman" pitchFamily="18" charset="0"/>
              </a:rPr>
              <a:t>= -1</a:t>
            </a:r>
          </a:p>
          <a:p>
            <a:pPr lvl="1" algn="l" defTabSz="914400" rtl="0" eaLnBrk="1" hangingPunct="1">
              <a:lnSpc>
                <a:spcPct val="100000"/>
              </a:lnSpc>
              <a:buSzTx/>
            </a:pPr>
            <a:r>
              <a:rPr lang="el-GR" altLang="he-IL" sz="2800" b="1">
                <a:solidFill>
                  <a:srgbClr val="00B050"/>
                </a:solidFill>
                <a:latin typeface="Times New Roman" pitchFamily="18" charset="0"/>
                <a:cs typeface="Times New Roman" pitchFamily="18" charset="0"/>
              </a:rPr>
              <a:t>Δ</a:t>
            </a:r>
            <a:r>
              <a:rPr lang="en-US" altLang="he-IL" sz="2800" b="1" i="1">
                <a:solidFill>
                  <a:srgbClr val="00B050"/>
                </a:solidFill>
                <a:latin typeface="Times New Roman" pitchFamily="18" charset="0"/>
                <a:cs typeface="Times New Roman" pitchFamily="18" charset="0"/>
              </a:rPr>
              <a:t>k   </a:t>
            </a:r>
            <a:r>
              <a:rPr lang="en-US" altLang="he-IL" sz="2800" b="1">
                <a:solidFill>
                  <a:srgbClr val="00B050"/>
                </a:solidFill>
                <a:latin typeface="Times New Roman" pitchFamily="18" charset="0"/>
                <a:cs typeface="Times New Roman" pitchFamily="18" charset="0"/>
              </a:rPr>
              <a:t>= +</a:t>
            </a:r>
            <a:r>
              <a:rPr lang="en-US" altLang="he-IL" sz="2800" b="1" smtClean="0">
                <a:solidFill>
                  <a:srgbClr val="00B050"/>
                </a:solidFill>
                <a:latin typeface="Times New Roman" pitchFamily="18" charset="0"/>
                <a:cs typeface="Times New Roman" pitchFamily="18" charset="0"/>
              </a:rPr>
              <a:t>1 - #(shadows)</a:t>
            </a:r>
            <a:endParaRPr lang="en-US" altLang="he-IL" sz="2800" b="1">
              <a:solidFill>
                <a:srgbClr val="00B050"/>
              </a:solidFill>
              <a:latin typeface="Times New Roman" pitchFamily="18" charset="0"/>
              <a:cs typeface="Times New Roman" pitchFamily="18" charset="0"/>
            </a:endParaRPr>
          </a:p>
          <a:p>
            <a:pPr lvl="1" algn="l" defTabSz="914400" rtl="0" eaLnBrk="1" hangingPunct="1">
              <a:lnSpc>
                <a:spcPct val="100000"/>
              </a:lnSpc>
              <a:buSzTx/>
            </a:pPr>
            <a:r>
              <a:rPr lang="el-GR" altLang="he-IL" sz="2800" b="1">
                <a:solidFill>
                  <a:srgbClr val="00B050"/>
                </a:solidFill>
                <a:latin typeface="Times New Roman" pitchFamily="18" charset="0"/>
                <a:cs typeface="Times New Roman" pitchFamily="18" charset="0"/>
              </a:rPr>
              <a:t>Δ</a:t>
            </a:r>
            <a:r>
              <a:rPr lang="en-US" altLang="he-IL" sz="2800" b="1" i="1">
                <a:solidFill>
                  <a:srgbClr val="00B050"/>
                </a:solidFill>
                <a:latin typeface="Times New Roman" pitchFamily="18" charset="0"/>
                <a:cs typeface="Times New Roman" pitchFamily="18" charset="0"/>
              </a:rPr>
              <a:t>V</a:t>
            </a:r>
            <a:r>
              <a:rPr lang="en-US" altLang="he-IL" sz="2800" b="1">
                <a:solidFill>
                  <a:srgbClr val="00B050"/>
                </a:solidFill>
                <a:latin typeface="Times New Roman" pitchFamily="18" charset="0"/>
                <a:cs typeface="Times New Roman" pitchFamily="18" charset="0"/>
              </a:rPr>
              <a:t>  ≥  -</a:t>
            </a:r>
            <a:r>
              <a:rPr lang="en-US" altLang="he-IL" sz="2800" b="1" smtClean="0">
                <a:solidFill>
                  <a:srgbClr val="00B050"/>
                </a:solidFill>
                <a:latin typeface="Times New Roman" pitchFamily="18" charset="0"/>
                <a:cs typeface="Times New Roman" pitchFamily="18" charset="0"/>
              </a:rPr>
              <a:t>1 - #(shadows)</a:t>
            </a:r>
            <a:endParaRPr lang="en-US" altLang="he-IL" sz="3200">
              <a:latin typeface="Century Gothic" pitchFamily="34" charset="0"/>
            </a:endParaRPr>
          </a:p>
        </p:txBody>
      </p:sp>
      <p:sp>
        <p:nvSpPr>
          <p:cNvPr id="40" name="Rectangle 39"/>
          <p:cNvSpPr/>
          <p:nvPr/>
        </p:nvSpPr>
        <p:spPr>
          <a:xfrm>
            <a:off x="2212429" y="4588018"/>
            <a:ext cx="1036437" cy="95341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Rectangle 31"/>
          <p:cNvSpPr/>
          <p:nvPr/>
        </p:nvSpPr>
        <p:spPr>
          <a:xfrm>
            <a:off x="2662908" y="5535848"/>
            <a:ext cx="621082" cy="485536"/>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Oval 33"/>
          <p:cNvSpPr/>
          <p:nvPr/>
        </p:nvSpPr>
        <p:spPr>
          <a:xfrm>
            <a:off x="3177753" y="4694801"/>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5" name="Oval 34"/>
          <p:cNvSpPr/>
          <p:nvPr/>
        </p:nvSpPr>
        <p:spPr>
          <a:xfrm>
            <a:off x="2390129" y="4622570"/>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7" name="Oval 36"/>
          <p:cNvSpPr/>
          <p:nvPr/>
        </p:nvSpPr>
        <p:spPr>
          <a:xfrm>
            <a:off x="3199222" y="5734046"/>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4" name="Elbow Connector 3"/>
          <p:cNvCxnSpPr/>
          <p:nvPr/>
        </p:nvCxnSpPr>
        <p:spPr>
          <a:xfrm>
            <a:off x="2195736" y="4588018"/>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74267" y="4503968"/>
            <a:ext cx="11447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3319041" y="4503968"/>
            <a:ext cx="21468" cy="1575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82818414"/>
      </p:ext>
    </p:extLst>
  </p:cSld>
  <p:clrMapOvr>
    <a:masterClrMapping/>
  </p:clrMapOvr>
  <p:transition spd="slow" advTm="695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19"/>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ln w="6350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cxnSp>
        <p:nvCxnSpPr>
          <p:cNvPr id="25" name="Straight Connector 24"/>
          <p:cNvCxnSpPr/>
          <p:nvPr/>
        </p:nvCxnSpPr>
        <p:spPr>
          <a:xfrm>
            <a:off x="257175" y="908720"/>
            <a:ext cx="0" cy="22322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3"/>
          <p:cNvSpPr txBox="1">
            <a:spLocks/>
          </p:cNvSpPr>
          <p:nvPr/>
        </p:nvSpPr>
        <p:spPr bwMode="auto">
          <a:xfrm>
            <a:off x="4355977" y="1985226"/>
            <a:ext cx="5094412" cy="497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200" dirty="0" smtClean="0">
                <a:solidFill>
                  <a:schemeClr val="tx1"/>
                </a:solidFill>
                <a:latin typeface="Century Gothic" pitchFamily="34" charset="0"/>
              </a:rPr>
              <a:t>Total </a:t>
            </a:r>
            <a:r>
              <a:rPr lang="en-US" altLang="he-IL" sz="3200" smtClean="0">
                <a:solidFill>
                  <a:schemeClr val="tx1"/>
                </a:solidFill>
                <a:latin typeface="Century Gothic" pitchFamily="34" charset="0"/>
              </a:rPr>
              <a:t>value </a:t>
            </a:r>
            <a:r>
              <a:rPr lang="en-US" altLang="he-IL" sz="3200" b="1">
                <a:solidFill>
                  <a:srgbClr val="00B050"/>
                </a:solidFill>
                <a:latin typeface="Times New Roman" pitchFamily="18" charset="0"/>
                <a:cs typeface="Times New Roman" pitchFamily="18" charset="0"/>
              </a:rPr>
              <a:t>≥</a:t>
            </a:r>
            <a:r>
              <a:rPr lang="en-US" altLang="he-IL" sz="3200" smtClean="0">
                <a:latin typeface="Century Gothic" pitchFamily="34" charset="0"/>
              </a:rPr>
              <a:t> </a:t>
            </a:r>
            <a:r>
              <a:rPr lang="en-US" altLang="he-IL" sz="3200" b="1" dirty="0" smtClean="0">
                <a:solidFill>
                  <a:srgbClr val="00B050"/>
                </a:solidFill>
                <a:latin typeface="Times New Roman" pitchFamily="18" charset="0"/>
                <a:cs typeface="Times New Roman" pitchFamily="18" charset="0"/>
              </a:rPr>
              <a:t>2</a:t>
            </a:r>
            <a:r>
              <a:rPr lang="en-US" altLang="he-IL" sz="3200" b="1" i="1" dirty="0" smtClean="0">
                <a:solidFill>
                  <a:srgbClr val="00B050"/>
                </a:solidFill>
                <a:latin typeface="Times New Roman" pitchFamily="18" charset="0"/>
                <a:cs typeface="Times New Roman" pitchFamily="18" charset="0"/>
              </a:rPr>
              <a:t>n</a:t>
            </a:r>
            <a:r>
              <a:rPr lang="en-US" altLang="he-IL" sz="3200" b="1" dirty="0" smtClean="0">
                <a:solidFill>
                  <a:srgbClr val="00B050"/>
                </a:solidFill>
                <a:latin typeface="Times New Roman" pitchFamily="18" charset="0"/>
                <a:cs typeface="Times New Roman" pitchFamily="18" charset="0"/>
              </a:rPr>
              <a:t>-2+</a:t>
            </a:r>
            <a:r>
              <a:rPr lang="en-US" altLang="he-IL" sz="3200" b="1" i="1" cap="none" dirty="0" smtClean="0">
                <a:solidFill>
                  <a:srgbClr val="00B050"/>
                </a:solidFill>
                <a:latin typeface="Times New Roman" pitchFamily="18" charset="0"/>
                <a:cs typeface="Times New Roman" pitchFamily="18" charset="0"/>
              </a:rPr>
              <a:t>k</a:t>
            </a:r>
          </a:p>
          <a:p>
            <a:pPr algn="l" defTabSz="914400" rtl="0" eaLnBrk="1" hangingPunct="1">
              <a:lnSpc>
                <a:spcPct val="100000"/>
              </a:lnSpc>
              <a:buSzTx/>
            </a:pPr>
            <a:r>
              <a:rPr lang="en-US" altLang="he-IL" sz="3200" b="1" smtClean="0">
                <a:solidFill>
                  <a:schemeClr val="tx1"/>
                </a:solidFill>
                <a:latin typeface="Century Gothic" pitchFamily="34" charset="0"/>
              </a:rPr>
              <a:t>Final step</a:t>
            </a:r>
            <a:r>
              <a:rPr lang="en-US" altLang="he-IL" sz="3200" smtClean="0">
                <a:solidFill>
                  <a:schemeClr val="tx1"/>
                </a:solidFill>
                <a:latin typeface="Century Gothic" pitchFamily="34" charset="0"/>
              </a:rPr>
              <a:t>: </a:t>
            </a:r>
            <a:r>
              <a:rPr lang="en-US" altLang="he-IL" sz="3200" b="1" i="1" smtClean="0">
                <a:solidFill>
                  <a:srgbClr val="00B050"/>
                </a:solidFill>
                <a:latin typeface="Times New Roman" pitchFamily="18" charset="0"/>
                <a:cs typeface="Times New Roman" pitchFamily="18" charset="0"/>
              </a:rPr>
              <a:t>n=1</a:t>
            </a:r>
            <a:r>
              <a:rPr lang="en-US" altLang="he-IL" sz="3200" smtClean="0">
                <a:latin typeface="Century Gothic" pitchFamily="34" charset="0"/>
              </a:rPr>
              <a:t/>
            </a:r>
            <a:br>
              <a:rPr lang="en-US" altLang="he-IL" sz="3200" smtClean="0">
                <a:latin typeface="Century Gothic" pitchFamily="34" charset="0"/>
              </a:rPr>
            </a:br>
            <a:r>
              <a:rPr lang="en-US" altLang="he-IL" sz="3200" smtClean="0">
                <a:solidFill>
                  <a:schemeClr val="tx1"/>
                </a:solidFill>
                <a:latin typeface="Century Gothic" pitchFamily="34" charset="0"/>
              </a:rPr>
              <a:t>Total value </a:t>
            </a:r>
            <a:r>
              <a:rPr lang="en-US" altLang="he-IL" sz="3200" b="1">
                <a:solidFill>
                  <a:srgbClr val="00B050"/>
                </a:solidFill>
                <a:latin typeface="Times New Roman" pitchFamily="18" charset="0"/>
                <a:cs typeface="Times New Roman" pitchFamily="18" charset="0"/>
              </a:rPr>
              <a:t>≥</a:t>
            </a:r>
            <a:r>
              <a:rPr lang="en-US" altLang="he-IL" sz="3200" smtClean="0">
                <a:latin typeface="Century Gothic" pitchFamily="34" charset="0"/>
              </a:rPr>
              <a:t> </a:t>
            </a:r>
            <a:r>
              <a:rPr lang="en-US" altLang="he-IL" sz="3200" b="1" i="1" smtClean="0">
                <a:solidFill>
                  <a:srgbClr val="00B050"/>
                </a:solidFill>
                <a:latin typeface="Times New Roman" pitchFamily="18" charset="0"/>
                <a:cs typeface="Times New Roman" pitchFamily="18" charset="0"/>
              </a:rPr>
              <a:t>k</a:t>
            </a:r>
            <a:endParaRPr lang="en-US" altLang="he-IL" sz="3200" smtClean="0">
              <a:latin typeface="Century Gothic" pitchFamily="34" charset="0"/>
            </a:endParaRPr>
          </a:p>
          <a:p>
            <a:pPr marL="114300" indent="0" algn="l" defTabSz="914400" rtl="0" eaLnBrk="1" hangingPunct="1">
              <a:lnSpc>
                <a:spcPct val="100000"/>
              </a:lnSpc>
              <a:buSzTx/>
              <a:buNone/>
            </a:pPr>
            <a:r>
              <a:rPr lang="en-US" altLang="he-IL" sz="3200" smtClean="0">
                <a:latin typeface="Century Gothic" pitchFamily="34" charset="0"/>
              </a:rPr>
              <a:t>  </a:t>
            </a:r>
            <a:r>
              <a:rPr lang="en-US" altLang="he-IL" sz="3200" smtClean="0">
                <a:solidFill>
                  <a:schemeClr val="tx1"/>
                </a:solidFill>
                <a:latin typeface="Century Gothic" pitchFamily="34" charset="0"/>
              </a:rPr>
              <a:t>Cover-Number =</a:t>
            </a:r>
            <a:r>
              <a:rPr lang="en-US" altLang="he-IL" sz="3200" smtClean="0">
                <a:latin typeface="Century Gothic" pitchFamily="34" charset="0"/>
              </a:rPr>
              <a:t> </a:t>
            </a:r>
            <a:r>
              <a:rPr lang="en-US" altLang="he-IL" sz="3200" b="1" i="1">
                <a:solidFill>
                  <a:srgbClr val="00B050"/>
                </a:solidFill>
                <a:latin typeface="Times New Roman" pitchFamily="18" charset="0"/>
                <a:cs typeface="Times New Roman" pitchFamily="18" charset="0"/>
              </a:rPr>
              <a:t>k</a:t>
            </a:r>
            <a:endParaRPr lang="en-US" altLang="he-IL" sz="3200" smtClean="0">
              <a:latin typeface="Century Gothic" pitchFamily="34" charset="0"/>
            </a:endParaRPr>
          </a:p>
          <a:p>
            <a:pPr algn="l" defTabSz="914400" rtl="0" eaLnBrk="1" hangingPunct="1">
              <a:lnSpc>
                <a:spcPct val="100000"/>
              </a:lnSpc>
              <a:buSzTx/>
            </a:pPr>
            <a:r>
              <a:rPr lang="en-US" altLang="he-IL" sz="3200" smtClean="0">
                <a:solidFill>
                  <a:schemeClr val="tx1"/>
                </a:solidFill>
                <a:latin typeface="Century Gothic" pitchFamily="34" charset="0"/>
              </a:rPr>
              <a:t>By Cover-Number Lemma, there is a square with value at least 1.          Q.E.D.</a:t>
            </a:r>
            <a:endParaRPr lang="en-US" altLang="he-IL" sz="3200">
              <a:solidFill>
                <a:schemeClr val="tx1"/>
              </a:solidFill>
              <a:latin typeface="Century Gothic" pitchFamily="34" charset="0"/>
            </a:endParaRPr>
          </a:p>
        </p:txBody>
      </p:sp>
      <p:sp>
        <p:nvSpPr>
          <p:cNvPr id="40" name="Rectangle 39"/>
          <p:cNvSpPr/>
          <p:nvPr/>
        </p:nvSpPr>
        <p:spPr>
          <a:xfrm>
            <a:off x="2212429" y="3597608"/>
            <a:ext cx="2308771" cy="194382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4" name="Rectangle 23"/>
          <p:cNvSpPr/>
          <p:nvPr/>
        </p:nvSpPr>
        <p:spPr>
          <a:xfrm>
            <a:off x="2699793" y="4293096"/>
            <a:ext cx="1821407" cy="1715920"/>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Rectangle 30"/>
          <p:cNvSpPr/>
          <p:nvPr/>
        </p:nvSpPr>
        <p:spPr>
          <a:xfrm>
            <a:off x="1763688" y="1628801"/>
            <a:ext cx="2757512" cy="236885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Rectangle 32"/>
          <p:cNvSpPr/>
          <p:nvPr/>
        </p:nvSpPr>
        <p:spPr>
          <a:xfrm>
            <a:off x="295498" y="1268760"/>
            <a:ext cx="1756222" cy="181828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extLst>
      <p:ext uri="{BB962C8B-B14F-4D97-AF65-F5344CB8AC3E}">
        <p14:creationId xmlns:p14="http://schemas.microsoft.com/office/powerpoint/2010/main" val="2761857644"/>
      </p:ext>
    </p:extLst>
  </p:cSld>
  <p:clrMapOvr>
    <a:masterClrMapping/>
  </p:clrMapOvr>
  <p:transition spd="slow" advTm="6954"/>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64872" y="2060848"/>
            <a:ext cx="2709600" cy="3384376"/>
            <a:chOff x="264872" y="2033228"/>
            <a:chExt cx="2709600" cy="3384376"/>
          </a:xfrm>
        </p:grpSpPr>
        <p:sp>
          <p:nvSpPr>
            <p:cNvPr id="31" name="Rectangle 30"/>
            <p:cNvSpPr/>
            <p:nvPr/>
          </p:nvSpPr>
          <p:spPr>
            <a:xfrm>
              <a:off x="529584" y="2033228"/>
              <a:ext cx="1296144" cy="1296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Rectangle 31"/>
            <p:cNvSpPr/>
            <p:nvPr/>
          </p:nvSpPr>
          <p:spPr>
            <a:xfrm>
              <a:off x="701554" y="3329372"/>
              <a:ext cx="918118" cy="86409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p:cNvSpPr/>
            <p:nvPr/>
          </p:nvSpPr>
          <p:spPr>
            <a:xfrm>
              <a:off x="1619672" y="3761420"/>
              <a:ext cx="1354800" cy="12241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Rectangle 33"/>
            <p:cNvSpPr/>
            <p:nvPr/>
          </p:nvSpPr>
          <p:spPr>
            <a:xfrm>
              <a:off x="264872" y="4193468"/>
              <a:ext cx="1354800" cy="12241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0244" name="TextBox 2"/>
          <p:cNvSpPr txBox="1">
            <a:spLocks noChangeArrowheads="1"/>
          </p:cNvSpPr>
          <p:nvPr/>
        </p:nvSpPr>
        <p:spPr bwMode="auto">
          <a:xfrm>
            <a:off x="984250" y="6348413"/>
            <a:ext cx="20034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he-IL" altLang="he-IL"/>
          </a:p>
        </p:txBody>
      </p:sp>
      <p:sp>
        <p:nvSpPr>
          <p:cNvPr id="8" name="Title 1"/>
          <p:cNvSpPr>
            <a:spLocks noGrp="1"/>
          </p:cNvSpPr>
          <p:nvPr>
            <p:ph type="title"/>
          </p:nvPr>
        </p:nvSpPr>
        <p:spPr>
          <a:xfrm>
            <a:off x="468313" y="407988"/>
            <a:ext cx="8218487" cy="1039812"/>
          </a:xfrm>
        </p:spPr>
        <p:txBody>
          <a:bodyPr>
            <a:normAutofit fontScale="90000"/>
          </a:bodyPr>
          <a:lstStyle/>
          <a:p>
            <a:pPr rtl="0" eaLnBrk="1" fontAlgn="auto" hangingPunct="1">
              <a:spcAft>
                <a:spcPts val="0"/>
              </a:spcAft>
              <a:defRPr/>
            </a:pPr>
            <a:r>
              <a:rPr lang="en-US" sz="5400" smtClean="0">
                <a:solidFill>
                  <a:schemeClr val="accent1">
                    <a:lumMod val="75000"/>
                  </a:schemeClr>
                </a:solidFill>
              </a:rPr>
              <a:t> The </a:t>
            </a:r>
            <a:r>
              <a:rPr lang="en-US" sz="5400" smtClean="0">
                <a:solidFill>
                  <a:srgbClr val="00B0F0"/>
                </a:solidFill>
              </a:rPr>
              <a:t>Geometric </a:t>
            </a:r>
            <a:r>
              <a:rPr lang="en-US" sz="5400" smtClean="0">
                <a:solidFill>
                  <a:schemeClr val="accent1">
                    <a:lumMod val="75000"/>
                  </a:schemeClr>
                </a:solidFill>
              </a:rPr>
              <a:t>Approach</a:t>
            </a:r>
            <a:endParaRPr lang="he-IL" sz="5400">
              <a:solidFill>
                <a:schemeClr val="accent1">
                  <a:lumMod val="75000"/>
                </a:schemeClr>
              </a:solidFill>
            </a:endParaRPr>
          </a:p>
        </p:txBody>
      </p:sp>
      <p:sp>
        <p:nvSpPr>
          <p:cNvPr id="5" name="Content Placeholder 4"/>
          <p:cNvSpPr>
            <a:spLocks noGrp="1"/>
          </p:cNvSpPr>
          <p:nvPr>
            <p:ph sz="half" idx="2"/>
          </p:nvPr>
        </p:nvSpPr>
        <p:spPr>
          <a:xfrm>
            <a:off x="2987675" y="1719071"/>
            <a:ext cx="5699125" cy="4804760"/>
          </a:xfrm>
        </p:spPr>
        <p:txBody>
          <a:bodyPr/>
          <a:lstStyle/>
          <a:p>
            <a:pPr marL="114300" indent="0" algn="l" rtl="0">
              <a:buNone/>
            </a:pPr>
            <a:r>
              <a:rPr lang="en-US" sz="3200" b="1" smtClean="0">
                <a:solidFill>
                  <a:schemeClr val="tx1"/>
                </a:solidFill>
              </a:rPr>
              <a:t>Partitioning</a:t>
            </a:r>
            <a:r>
              <a:rPr lang="en-US" sz="3200" smtClean="0">
                <a:solidFill>
                  <a:schemeClr val="tx1"/>
                </a:solidFill>
              </a:rPr>
              <a:t>: Divide a complex object</a:t>
            </a:r>
            <a:r>
              <a:rPr lang="en-US" sz="3200" b="1" smtClean="0">
                <a:solidFill>
                  <a:schemeClr val="tx1"/>
                </a:solidFill>
              </a:rPr>
              <a:t> </a:t>
            </a:r>
            <a:r>
              <a:rPr lang="en-US" sz="3200" smtClean="0">
                <a:solidFill>
                  <a:schemeClr val="tx1"/>
                </a:solidFill>
              </a:rPr>
              <a:t>(polygon) to pieces:</a:t>
            </a:r>
            <a:r>
              <a:rPr lang="en-US" sz="3200" b="1" smtClean="0">
                <a:solidFill>
                  <a:schemeClr val="tx1"/>
                </a:solidFill>
              </a:rPr>
              <a:t> </a:t>
            </a:r>
            <a:r>
              <a:rPr lang="en-US" sz="3200" smtClean="0">
                <a:solidFill>
                  <a:schemeClr val="tx1"/>
                </a:solidFill>
              </a:rPr>
              <a:t>triangles, rectangles, squares, convex pieces, star-shapes, spirals, pseudo-triangles…</a:t>
            </a:r>
          </a:p>
          <a:p>
            <a:pPr marL="411163" lvl="1" indent="0" algn="l" rtl="0">
              <a:buNone/>
            </a:pPr>
            <a:r>
              <a:rPr lang="en-US" i="1" smtClean="0">
                <a:solidFill>
                  <a:schemeClr val="tx1"/>
                </a:solidFill>
              </a:rPr>
              <a:t>"</a:t>
            </a:r>
            <a:r>
              <a:rPr lang="en-US" b="1" i="1" smtClean="0">
                <a:solidFill>
                  <a:schemeClr val="tx1"/>
                </a:solidFill>
              </a:rPr>
              <a:t>Polygon Decomposition</a:t>
            </a:r>
            <a:r>
              <a:rPr lang="en-US" i="1" smtClean="0">
                <a:solidFill>
                  <a:schemeClr val="tx1"/>
                </a:solidFill>
              </a:rPr>
              <a:t>", </a:t>
            </a:r>
            <a:br>
              <a:rPr lang="en-US" i="1" smtClean="0">
                <a:solidFill>
                  <a:schemeClr val="tx1"/>
                </a:solidFill>
              </a:rPr>
            </a:br>
            <a:r>
              <a:rPr lang="en-US" i="1" smtClean="0">
                <a:solidFill>
                  <a:schemeClr val="tx1"/>
                </a:solidFill>
              </a:rPr>
              <a:t>Mark </a:t>
            </a:r>
            <a:r>
              <a:rPr lang="en-US" i="1">
                <a:solidFill>
                  <a:schemeClr val="tx1"/>
                </a:solidFill>
              </a:rPr>
              <a:t>Keil, J</a:t>
            </a:r>
            <a:r>
              <a:rPr lang="en-US" i="1" smtClean="0">
                <a:solidFill>
                  <a:schemeClr val="tx1"/>
                </a:solidFill>
              </a:rPr>
              <a:t>.,  Handbook </a:t>
            </a:r>
            <a:r>
              <a:rPr lang="en-US" i="1">
                <a:solidFill>
                  <a:schemeClr val="tx1"/>
                </a:solidFill>
              </a:rPr>
              <a:t>of Computational </a:t>
            </a:r>
            <a:r>
              <a:rPr lang="en-US" i="1" smtClean="0">
                <a:solidFill>
                  <a:schemeClr val="tx1"/>
                </a:solidFill>
              </a:rPr>
              <a:t>Geometry</a:t>
            </a:r>
            <a:r>
              <a:rPr lang="en-US" i="1">
                <a:solidFill>
                  <a:schemeClr val="tx1"/>
                </a:solidFill>
              </a:rPr>
              <a:t> </a:t>
            </a:r>
            <a:r>
              <a:rPr lang="en-US" i="1" smtClean="0">
                <a:solidFill>
                  <a:schemeClr val="tx1"/>
                </a:solidFill>
              </a:rPr>
              <a:t>(</a:t>
            </a:r>
            <a:r>
              <a:rPr lang="en-US" i="1">
                <a:solidFill>
                  <a:schemeClr val="tx1"/>
                </a:solidFill>
              </a:rPr>
              <a:t>2000</a:t>
            </a:r>
            <a:r>
              <a:rPr lang="en-US" i="1" smtClean="0">
                <a:solidFill>
                  <a:schemeClr val="tx1"/>
                </a:solidFill>
              </a:rPr>
              <a:t>).</a:t>
            </a:r>
            <a:endParaRPr lang="en-US" smtClean="0">
              <a:solidFill>
                <a:schemeClr val="tx1"/>
              </a:solidFill>
            </a:endParaRPr>
          </a:p>
          <a:p>
            <a:pPr marL="114300" indent="0" algn="l" rtl="0">
              <a:buNone/>
            </a:pPr>
            <a:endParaRPr lang="en-US" smtClean="0">
              <a:solidFill>
                <a:schemeClr val="tx1"/>
              </a:solidFill>
            </a:endParaRPr>
          </a:p>
          <a:p>
            <a:pPr marL="114300" indent="0" algn="l" rtl="0">
              <a:buNone/>
            </a:pPr>
            <a:r>
              <a:rPr lang="en-US" sz="3200" smtClean="0">
                <a:solidFill>
                  <a:schemeClr val="tx1"/>
                </a:solidFill>
              </a:rPr>
              <a:t>No attention to </a:t>
            </a:r>
            <a:r>
              <a:rPr lang="en-US" sz="3200" smtClean="0">
                <a:solidFill>
                  <a:srgbClr val="FF0000"/>
                </a:solidFill>
              </a:rPr>
              <a:t>value</a:t>
            </a:r>
            <a:r>
              <a:rPr lang="en-US" sz="3200" smtClean="0"/>
              <a:t> </a:t>
            </a:r>
            <a:r>
              <a:rPr lang="en-US" sz="3200" smtClean="0">
                <a:solidFill>
                  <a:schemeClr val="tx1"/>
                </a:solidFill>
              </a:rPr>
              <a:t>of pieces.</a:t>
            </a:r>
          </a:p>
        </p:txBody>
      </p:sp>
      <p:grpSp>
        <p:nvGrpSpPr>
          <p:cNvPr id="27" name="Group 26"/>
          <p:cNvGrpSpPr/>
          <p:nvPr/>
        </p:nvGrpSpPr>
        <p:grpSpPr>
          <a:xfrm>
            <a:off x="264872" y="2060848"/>
            <a:ext cx="2709600" cy="3384376"/>
            <a:chOff x="264872" y="2060848"/>
            <a:chExt cx="2709600" cy="3384376"/>
          </a:xfrm>
        </p:grpSpPr>
        <p:sp>
          <p:nvSpPr>
            <p:cNvPr id="25" name="Rectangle 24"/>
            <p:cNvSpPr/>
            <p:nvPr/>
          </p:nvSpPr>
          <p:spPr>
            <a:xfrm>
              <a:off x="529584" y="2060848"/>
              <a:ext cx="1296144" cy="1296144"/>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Rectangle 27"/>
            <p:cNvSpPr/>
            <p:nvPr/>
          </p:nvSpPr>
          <p:spPr>
            <a:xfrm>
              <a:off x="701554" y="3356992"/>
              <a:ext cx="918118" cy="864096"/>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Rectangle 28"/>
            <p:cNvSpPr/>
            <p:nvPr/>
          </p:nvSpPr>
          <p:spPr>
            <a:xfrm>
              <a:off x="1619672" y="3789040"/>
              <a:ext cx="1354800" cy="1224136"/>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Rectangle 29"/>
            <p:cNvSpPr/>
            <p:nvPr/>
          </p:nvSpPr>
          <p:spPr>
            <a:xfrm>
              <a:off x="264872" y="4221088"/>
              <a:ext cx="1354800" cy="1224136"/>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custDataLst>
      <p:tags r:id="rId1"/>
    </p:custDataLst>
    <p:extLst>
      <p:ext uri="{BB962C8B-B14F-4D97-AF65-F5344CB8AC3E}">
        <p14:creationId xmlns:p14="http://schemas.microsoft.com/office/powerpoint/2010/main" val="2031615940"/>
      </p:ext>
    </p:extLst>
  </p:cSld>
  <p:clrMapOvr>
    <a:masterClrMapping/>
  </p:clrMapOvr>
  <p:transition spd="slow" advTm="1078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407988"/>
            <a:ext cx="8261350" cy="1039812"/>
          </a:xfrm>
        </p:spPr>
        <p:txBody>
          <a:bodyPr/>
          <a:lstStyle/>
          <a:p>
            <a:pPr rtl="0" eaLnBrk="1" fontAlgn="auto" hangingPunct="1">
              <a:spcAft>
                <a:spcPts val="0"/>
              </a:spcAft>
              <a:defRPr/>
            </a:pPr>
            <a:r>
              <a:rPr lang="en-US" altLang="he-IL" sz="5400" i="1" cap="none" smtClean="0">
                <a:solidFill>
                  <a:srgbClr val="000000"/>
                </a:solidFill>
                <a:latin typeface="Times New Roman" pitchFamily="18" charset="0"/>
                <a:cs typeface="Times New Roman" pitchFamily="18" charset="0"/>
              </a:rPr>
              <a:t>n</a:t>
            </a:r>
            <a:r>
              <a:rPr lang="en-US" sz="5400" smtClean="0">
                <a:solidFill>
                  <a:schemeClr val="accent1">
                    <a:lumMod val="75000"/>
                  </a:schemeClr>
                </a:solidFill>
              </a:rPr>
              <a:t> </a:t>
            </a:r>
            <a:r>
              <a:rPr lang="en-US" sz="5400">
                <a:solidFill>
                  <a:schemeClr val="accent1">
                    <a:lumMod val="75000"/>
                  </a:schemeClr>
                </a:solidFill>
              </a:rPr>
              <a:t>people, </a:t>
            </a:r>
            <a:r>
              <a:rPr lang="en-US" altLang="he-IL" sz="5400" i="1" cap="none" smtClean="0">
                <a:solidFill>
                  <a:srgbClr val="000000"/>
                </a:solidFill>
                <a:latin typeface="Times New Roman" pitchFamily="18" charset="0"/>
                <a:cs typeface="Times New Roman" pitchFamily="18" charset="0"/>
              </a:rPr>
              <a:t>k</a:t>
            </a:r>
            <a:r>
              <a:rPr lang="en-US" sz="5400" smtClean="0">
                <a:solidFill>
                  <a:schemeClr val="accent1">
                    <a:lumMod val="75000"/>
                  </a:schemeClr>
                </a:solidFill>
              </a:rPr>
              <a:t>-stairs</a:t>
            </a:r>
            <a:endParaRPr lang="he-IL" sz="5400">
              <a:solidFill>
                <a:schemeClr val="accent1">
                  <a:lumMod val="75000"/>
                </a:schemeClr>
              </a:solidFill>
            </a:endParaRPr>
          </a:p>
        </p:txBody>
      </p:sp>
      <p:sp>
        <p:nvSpPr>
          <p:cNvPr id="20" name="Rectangle 5"/>
          <p:cNvSpPr>
            <a:spLocks noChangeArrowheads="1"/>
          </p:cNvSpPr>
          <p:nvPr/>
        </p:nvSpPr>
        <p:spPr bwMode="auto">
          <a:xfrm>
            <a:off x="1" y="6218329"/>
            <a:ext cx="9324528"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Tx/>
            </a:pPr>
            <a:r>
              <a:rPr lang="en-US" altLang="he-IL" sz="3600" b="1" smtClean="0">
                <a:solidFill>
                  <a:schemeClr val="tx1"/>
                </a:solidFill>
                <a:ea typeface="WenQuanYi Micro Hei" charset="0"/>
                <a:cs typeface="WenQuanYi Micro Hei" charset="0"/>
              </a:rPr>
              <a:t>Prop (</a:t>
            </a:r>
            <a:r>
              <a:rPr lang="en-US" altLang="he-IL" sz="3600" b="1" i="1" cap="none" smtClean="0">
                <a:solidFill>
                  <a:schemeClr val="tx1"/>
                </a:solidFill>
                <a:latin typeface="Times New Roman" pitchFamily="18" charset="0"/>
                <a:cs typeface="Times New Roman" pitchFamily="18" charset="0"/>
              </a:rPr>
              <a:t>k</a:t>
            </a:r>
            <a:r>
              <a:rPr lang="en-US" sz="3600" b="1" smtClean="0">
                <a:solidFill>
                  <a:schemeClr val="tx1"/>
                </a:solidFill>
              </a:rPr>
              <a:t>-stairs</a:t>
            </a:r>
            <a:r>
              <a:rPr lang="en-US" altLang="he-IL" sz="3600" b="1" smtClean="0">
                <a:solidFill>
                  <a:schemeClr val="tx1"/>
                </a:solidFill>
                <a:ea typeface="WenQuanYi Micro Hei" charset="0"/>
                <a:cs typeface="WenQuanYi Micro Hei" charset="0"/>
              </a:rPr>
              <a:t>,  squares, </a:t>
            </a:r>
            <a:r>
              <a:rPr lang="en-US" altLang="he-IL" sz="3600" b="1" i="1" smtClean="0">
                <a:solidFill>
                  <a:schemeClr val="tx1"/>
                </a:solidFill>
                <a:latin typeface="Times New Roman" pitchFamily="18" charset="0"/>
                <a:ea typeface="WenQuanYi Micro Hei" charset="0"/>
                <a:cs typeface="Times New Roman" pitchFamily="18" charset="0"/>
              </a:rPr>
              <a:t>n</a:t>
            </a:r>
            <a:r>
              <a:rPr lang="en-US" altLang="he-IL" sz="3600" b="1" smtClean="0">
                <a:solidFill>
                  <a:schemeClr val="tx1"/>
                </a:solidFill>
                <a:ea typeface="WenQuanYi Micro Hei" charset="0"/>
                <a:cs typeface="WenQuanYi Micro Hei" charset="0"/>
              </a:rPr>
              <a:t>) </a:t>
            </a:r>
            <a:r>
              <a:rPr lang="en-US" altLang="he-IL" sz="3600" b="1" smtClean="0">
                <a:solidFill>
                  <a:srgbClr val="00B050"/>
                </a:solidFill>
                <a:ea typeface="WenQuanYi Micro Hei" charset="0"/>
                <a:cs typeface="WenQuanYi Micro Hei" charset="0"/>
              </a:rPr>
              <a:t>= </a:t>
            </a:r>
            <a:r>
              <a:rPr lang="en-US" altLang="he-IL" sz="3600" b="1" smtClean="0">
                <a:solidFill>
                  <a:srgbClr val="00B050"/>
                </a:solidFill>
                <a:latin typeface="Times New Roman" pitchFamily="18" charset="0"/>
                <a:cs typeface="Times New Roman" pitchFamily="18" charset="0"/>
              </a:rPr>
              <a:t>1/(2</a:t>
            </a:r>
            <a:r>
              <a:rPr lang="en-US" altLang="he-IL" sz="3600" b="1" i="1" smtClean="0">
                <a:solidFill>
                  <a:srgbClr val="00B050"/>
                </a:solidFill>
                <a:latin typeface="Times New Roman" pitchFamily="18" charset="0"/>
                <a:cs typeface="Times New Roman" pitchFamily="18" charset="0"/>
              </a:rPr>
              <a:t>n</a:t>
            </a:r>
            <a:r>
              <a:rPr lang="en-US" altLang="he-IL" sz="3600" b="1" smtClean="0">
                <a:solidFill>
                  <a:srgbClr val="00B050"/>
                </a:solidFill>
                <a:latin typeface="Times New Roman" pitchFamily="18" charset="0"/>
                <a:cs typeface="Times New Roman" pitchFamily="18" charset="0"/>
              </a:rPr>
              <a:t>-2+</a:t>
            </a:r>
            <a:r>
              <a:rPr lang="en-US" altLang="he-IL" sz="3600" b="1" i="1" cap="none" smtClean="0">
                <a:solidFill>
                  <a:srgbClr val="00B050"/>
                </a:solidFill>
                <a:latin typeface="Times New Roman" pitchFamily="18" charset="0"/>
                <a:cs typeface="Times New Roman" pitchFamily="18" charset="0"/>
              </a:rPr>
              <a:t>k</a:t>
            </a:r>
            <a:r>
              <a:rPr lang="en-US" altLang="he-IL" sz="3600" b="1" smtClean="0">
                <a:solidFill>
                  <a:srgbClr val="00B050"/>
                </a:solidFill>
                <a:latin typeface="Times New Roman" pitchFamily="18" charset="0"/>
                <a:cs typeface="Times New Roman" pitchFamily="18" charset="0"/>
              </a:rPr>
              <a:t>)</a:t>
            </a:r>
          </a:p>
        </p:txBody>
      </p:sp>
      <p:sp>
        <p:nvSpPr>
          <p:cNvPr id="11" name="Rectangle 10"/>
          <p:cNvSpPr/>
          <p:nvPr/>
        </p:nvSpPr>
        <p:spPr bwMode="auto">
          <a:xfrm>
            <a:off x="257176" y="1902619"/>
            <a:ext cx="4264024" cy="4176713"/>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sz="3200">
              <a:solidFill>
                <a:schemeClr val="tx1"/>
              </a:solidFill>
            </a:endParaRPr>
          </a:p>
        </p:txBody>
      </p:sp>
      <p:cxnSp>
        <p:nvCxnSpPr>
          <p:cNvPr id="16" name="Straight Connector 15"/>
          <p:cNvCxnSpPr/>
          <p:nvPr/>
        </p:nvCxnSpPr>
        <p:spPr bwMode="auto">
          <a:xfrm>
            <a:off x="280987" y="2376489"/>
            <a:ext cx="66782" cy="3609963"/>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V="1">
            <a:off x="347769" y="2376489"/>
            <a:ext cx="3901968" cy="36099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flipH="1" flipV="1">
            <a:off x="347769" y="5986452"/>
            <a:ext cx="3884505" cy="69863"/>
          </a:xfrm>
          <a:prstGeom prst="line">
            <a:avLst/>
          </a:prstGeom>
          <a:solidFill>
            <a:schemeClr val="bg1"/>
          </a:solidFill>
          <a:ln w="63500">
            <a:no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flipH="1">
            <a:off x="263524" y="5986452"/>
            <a:ext cx="84245" cy="69862"/>
          </a:xfrm>
          <a:prstGeom prst="line">
            <a:avLst/>
          </a:prstGeom>
          <a:solidFill>
            <a:schemeClr val="bg1"/>
          </a:solidFill>
          <a:ln w="63500">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7175" y="908720"/>
            <a:ext cx="0" cy="22322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27784" y="6079332"/>
            <a:ext cx="18934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763688" y="3140968"/>
            <a:ext cx="0" cy="9132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7175" y="3140968"/>
            <a:ext cx="150651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763688" y="4054248"/>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195736" y="4054248"/>
            <a:ext cx="0" cy="15684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195736" y="5599120"/>
            <a:ext cx="4320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27784" y="5622692"/>
            <a:ext cx="0" cy="4566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262419"/>
      </p:ext>
    </p:extLst>
  </p:cSld>
  <p:clrMapOvr>
    <a:masterClrMapping/>
  </p:clrMapOvr>
  <p:transition spd="slow" advTm="6954"/>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8313" y="549275"/>
            <a:ext cx="8261350" cy="1039813"/>
          </a:xfrm>
        </p:spPr>
        <p:txBody>
          <a:bodyPr>
            <a:normAutofit/>
          </a:bodyPr>
          <a:lstStyle/>
          <a:p>
            <a:pPr rtl="0" eaLnBrk="1" fontAlgn="auto" hangingPunct="1">
              <a:spcAft>
                <a:spcPts val="0"/>
              </a:spcAft>
              <a:defRPr/>
            </a:pPr>
            <a:r>
              <a:rPr lang="en-US" sz="5400" smtClean="0">
                <a:solidFill>
                  <a:schemeClr val="accent1">
                    <a:lumMod val="75000"/>
                  </a:schemeClr>
                </a:solidFill>
              </a:rPr>
              <a:t>open questions</a:t>
            </a:r>
            <a:endParaRPr lang="he-IL" sz="5400">
              <a:solidFill>
                <a:schemeClr val="accent1">
                  <a:lumMod val="75000"/>
                </a:schemeClr>
              </a:solidFill>
            </a:endParaRPr>
          </a:p>
        </p:txBody>
      </p:sp>
      <p:sp>
        <p:nvSpPr>
          <p:cNvPr id="2" name="TextBox 1"/>
          <p:cNvSpPr txBox="1"/>
          <p:nvPr/>
        </p:nvSpPr>
        <p:spPr>
          <a:xfrm>
            <a:off x="398215" y="4509120"/>
            <a:ext cx="6984776" cy="2153154"/>
          </a:xfrm>
          <a:prstGeom prst="rect">
            <a:avLst/>
          </a:prstGeom>
          <a:noFill/>
        </p:spPr>
        <p:txBody>
          <a:bodyPr wrap="square" rtlCol="1">
            <a:spAutoFit/>
          </a:bodyPr>
          <a:lstStyle/>
          <a:p>
            <a:r>
              <a:rPr lang="en-US" sz="3600" smtClean="0">
                <a:solidFill>
                  <a:schemeClr val="tx1"/>
                </a:solidFill>
              </a:rPr>
              <a:t>To:</a:t>
            </a:r>
          </a:p>
          <a:p>
            <a:pPr marL="571500" indent="-571500">
              <a:buFont typeface="Arial" panose="020B0604020202020204" pitchFamily="34" charset="0"/>
              <a:buChar char="•"/>
            </a:pPr>
            <a:r>
              <a:rPr lang="en-US" sz="3600">
                <a:solidFill>
                  <a:schemeClr val="tx1"/>
                </a:solidFill>
              </a:rPr>
              <a:t>45-degree fat </a:t>
            </a:r>
            <a:r>
              <a:rPr lang="en-US" sz="3600" smtClean="0">
                <a:solidFill>
                  <a:schemeClr val="tx1"/>
                </a:solidFill>
              </a:rPr>
              <a:t>polytopes,</a:t>
            </a:r>
          </a:p>
          <a:p>
            <a:pPr marL="571500" indent="-571500">
              <a:buFont typeface="Arial" panose="020B0604020202020204" pitchFamily="34" charset="0"/>
              <a:buChar char="•"/>
            </a:pPr>
            <a:r>
              <a:rPr lang="en-US" sz="3600" smtClean="0">
                <a:solidFill>
                  <a:schemeClr val="tx1"/>
                </a:solidFill>
              </a:rPr>
              <a:t>Finite unions of squares,</a:t>
            </a:r>
          </a:p>
          <a:p>
            <a:pPr marL="571500" indent="-571500">
              <a:buFont typeface="Arial" panose="020B0604020202020204" pitchFamily="34" charset="0"/>
              <a:buChar char="•"/>
            </a:pPr>
            <a:r>
              <a:rPr lang="en-US" sz="3600" smtClean="0">
                <a:solidFill>
                  <a:schemeClr val="tx1"/>
                </a:solidFill>
              </a:rPr>
              <a:t>General fat objects.</a:t>
            </a:r>
          </a:p>
        </p:txBody>
      </p:sp>
      <p:sp>
        <p:nvSpPr>
          <p:cNvPr id="8" name="TextBox 7"/>
          <p:cNvSpPr txBox="1"/>
          <p:nvPr/>
        </p:nvSpPr>
        <p:spPr>
          <a:xfrm>
            <a:off x="384523" y="2060848"/>
            <a:ext cx="6984776" cy="2153154"/>
          </a:xfrm>
          <a:prstGeom prst="rect">
            <a:avLst/>
          </a:prstGeom>
          <a:noFill/>
        </p:spPr>
        <p:txBody>
          <a:bodyPr wrap="square" rtlCol="1">
            <a:spAutoFit/>
          </a:bodyPr>
          <a:lstStyle/>
          <a:p>
            <a:r>
              <a:rPr lang="en-US" sz="3600" smtClean="0">
                <a:solidFill>
                  <a:schemeClr val="tx1"/>
                </a:solidFill>
              </a:rPr>
              <a:t>Divide:</a:t>
            </a:r>
          </a:p>
          <a:p>
            <a:pPr marL="571500" indent="-571500">
              <a:buFont typeface="Arial" panose="020B0604020202020204" pitchFamily="34" charset="0"/>
              <a:buChar char="•"/>
            </a:pPr>
            <a:r>
              <a:rPr lang="en-US" sz="3600" smtClean="0">
                <a:solidFill>
                  <a:schemeClr val="tx1"/>
                </a:solidFill>
              </a:rPr>
              <a:t>Rectilinear polytope,</a:t>
            </a:r>
          </a:p>
          <a:p>
            <a:pPr marL="571500" indent="-571500">
              <a:buFont typeface="Arial" panose="020B0604020202020204" pitchFamily="34" charset="0"/>
              <a:buChar char="•"/>
            </a:pPr>
            <a:r>
              <a:rPr lang="en-US" sz="3600" smtClean="0">
                <a:solidFill>
                  <a:schemeClr val="tx1"/>
                </a:solidFill>
              </a:rPr>
              <a:t>Cylinder / torus / sphere,</a:t>
            </a:r>
          </a:p>
          <a:p>
            <a:pPr marL="571500" indent="-571500">
              <a:buFont typeface="Arial" panose="020B0604020202020204" pitchFamily="34" charset="0"/>
              <a:buChar char="•"/>
            </a:pPr>
            <a:r>
              <a:rPr lang="en-US" sz="3600" smtClean="0">
                <a:solidFill>
                  <a:schemeClr val="tx1"/>
                </a:solidFill>
              </a:rPr>
              <a:t>General fat object;</a:t>
            </a:r>
          </a:p>
        </p:txBody>
      </p:sp>
      <p:sp>
        <p:nvSpPr>
          <p:cNvPr id="3" name="Freeform 2"/>
          <p:cNvSpPr/>
          <p:nvPr/>
        </p:nvSpPr>
        <p:spPr>
          <a:xfrm>
            <a:off x="4716016" y="1628800"/>
            <a:ext cx="2266950" cy="1457325"/>
          </a:xfrm>
          <a:custGeom>
            <a:avLst/>
            <a:gdLst>
              <a:gd name="connsiteX0" fmla="*/ 0 w 2286000"/>
              <a:gd name="connsiteY0" fmla="*/ 152400 h 1457325"/>
              <a:gd name="connsiteX1" fmla="*/ 19050 w 2286000"/>
              <a:gd name="connsiteY1" fmla="*/ 952500 h 1457325"/>
              <a:gd name="connsiteX2" fmla="*/ 895350 w 2286000"/>
              <a:gd name="connsiteY2" fmla="*/ 962025 h 1457325"/>
              <a:gd name="connsiteX3" fmla="*/ 895350 w 2286000"/>
              <a:gd name="connsiteY3" fmla="*/ 1457325 h 1457325"/>
              <a:gd name="connsiteX4" fmla="*/ 1628775 w 2286000"/>
              <a:gd name="connsiteY4" fmla="*/ 1457325 h 1457325"/>
              <a:gd name="connsiteX5" fmla="*/ 1628775 w 2286000"/>
              <a:gd name="connsiteY5" fmla="*/ 971550 h 1457325"/>
              <a:gd name="connsiteX6" fmla="*/ 2286000 w 2286000"/>
              <a:gd name="connsiteY6" fmla="*/ 971550 h 1457325"/>
              <a:gd name="connsiteX7" fmla="*/ 2286000 w 2286000"/>
              <a:gd name="connsiteY7" fmla="*/ 590550 h 1457325"/>
              <a:gd name="connsiteX8" fmla="*/ 1285875 w 2286000"/>
              <a:gd name="connsiteY8" fmla="*/ 590550 h 1457325"/>
              <a:gd name="connsiteX9" fmla="*/ 1285875 w 2286000"/>
              <a:gd name="connsiteY9" fmla="*/ 352425 h 1457325"/>
              <a:gd name="connsiteX10" fmla="*/ 304800 w 2286000"/>
              <a:gd name="connsiteY10" fmla="*/ 352425 h 1457325"/>
              <a:gd name="connsiteX11" fmla="*/ 304800 w 2286000"/>
              <a:gd name="connsiteY11" fmla="*/ 0 h 1457325"/>
              <a:gd name="connsiteX12" fmla="*/ 104775 w 2286000"/>
              <a:gd name="connsiteY12" fmla="*/ 0 h 1457325"/>
              <a:gd name="connsiteX13" fmla="*/ 104775 w 2286000"/>
              <a:gd name="connsiteY13" fmla="*/ 180975 h 1457325"/>
              <a:gd name="connsiteX14" fmla="*/ 0 w 2286000"/>
              <a:gd name="connsiteY14" fmla="*/ 152400 h 1457325"/>
              <a:gd name="connsiteX0" fmla="*/ 0 w 2276475"/>
              <a:gd name="connsiteY0" fmla="*/ 190500 h 1457325"/>
              <a:gd name="connsiteX1" fmla="*/ 9525 w 2276475"/>
              <a:gd name="connsiteY1" fmla="*/ 952500 h 1457325"/>
              <a:gd name="connsiteX2" fmla="*/ 885825 w 2276475"/>
              <a:gd name="connsiteY2" fmla="*/ 962025 h 1457325"/>
              <a:gd name="connsiteX3" fmla="*/ 885825 w 2276475"/>
              <a:gd name="connsiteY3" fmla="*/ 1457325 h 1457325"/>
              <a:gd name="connsiteX4" fmla="*/ 1619250 w 2276475"/>
              <a:gd name="connsiteY4" fmla="*/ 1457325 h 1457325"/>
              <a:gd name="connsiteX5" fmla="*/ 1619250 w 2276475"/>
              <a:gd name="connsiteY5" fmla="*/ 971550 h 1457325"/>
              <a:gd name="connsiteX6" fmla="*/ 2276475 w 2276475"/>
              <a:gd name="connsiteY6" fmla="*/ 971550 h 1457325"/>
              <a:gd name="connsiteX7" fmla="*/ 2276475 w 2276475"/>
              <a:gd name="connsiteY7" fmla="*/ 590550 h 1457325"/>
              <a:gd name="connsiteX8" fmla="*/ 1276350 w 2276475"/>
              <a:gd name="connsiteY8" fmla="*/ 590550 h 1457325"/>
              <a:gd name="connsiteX9" fmla="*/ 1276350 w 2276475"/>
              <a:gd name="connsiteY9" fmla="*/ 352425 h 1457325"/>
              <a:gd name="connsiteX10" fmla="*/ 295275 w 2276475"/>
              <a:gd name="connsiteY10" fmla="*/ 352425 h 1457325"/>
              <a:gd name="connsiteX11" fmla="*/ 295275 w 2276475"/>
              <a:gd name="connsiteY11" fmla="*/ 0 h 1457325"/>
              <a:gd name="connsiteX12" fmla="*/ 95250 w 2276475"/>
              <a:gd name="connsiteY12" fmla="*/ 0 h 1457325"/>
              <a:gd name="connsiteX13" fmla="*/ 95250 w 2276475"/>
              <a:gd name="connsiteY13" fmla="*/ 180975 h 1457325"/>
              <a:gd name="connsiteX14" fmla="*/ 0 w 2276475"/>
              <a:gd name="connsiteY14" fmla="*/ 190500 h 1457325"/>
              <a:gd name="connsiteX0" fmla="*/ 0 w 2295525"/>
              <a:gd name="connsiteY0" fmla="*/ 152400 h 1457325"/>
              <a:gd name="connsiteX1" fmla="*/ 28575 w 2295525"/>
              <a:gd name="connsiteY1" fmla="*/ 952500 h 1457325"/>
              <a:gd name="connsiteX2" fmla="*/ 904875 w 2295525"/>
              <a:gd name="connsiteY2" fmla="*/ 962025 h 1457325"/>
              <a:gd name="connsiteX3" fmla="*/ 904875 w 2295525"/>
              <a:gd name="connsiteY3" fmla="*/ 1457325 h 1457325"/>
              <a:gd name="connsiteX4" fmla="*/ 1638300 w 2295525"/>
              <a:gd name="connsiteY4" fmla="*/ 1457325 h 1457325"/>
              <a:gd name="connsiteX5" fmla="*/ 1638300 w 2295525"/>
              <a:gd name="connsiteY5" fmla="*/ 971550 h 1457325"/>
              <a:gd name="connsiteX6" fmla="*/ 2295525 w 2295525"/>
              <a:gd name="connsiteY6" fmla="*/ 971550 h 1457325"/>
              <a:gd name="connsiteX7" fmla="*/ 2295525 w 2295525"/>
              <a:gd name="connsiteY7" fmla="*/ 590550 h 1457325"/>
              <a:gd name="connsiteX8" fmla="*/ 1295400 w 2295525"/>
              <a:gd name="connsiteY8" fmla="*/ 590550 h 1457325"/>
              <a:gd name="connsiteX9" fmla="*/ 1295400 w 2295525"/>
              <a:gd name="connsiteY9" fmla="*/ 352425 h 1457325"/>
              <a:gd name="connsiteX10" fmla="*/ 314325 w 2295525"/>
              <a:gd name="connsiteY10" fmla="*/ 352425 h 1457325"/>
              <a:gd name="connsiteX11" fmla="*/ 314325 w 2295525"/>
              <a:gd name="connsiteY11" fmla="*/ 0 h 1457325"/>
              <a:gd name="connsiteX12" fmla="*/ 114300 w 2295525"/>
              <a:gd name="connsiteY12" fmla="*/ 0 h 1457325"/>
              <a:gd name="connsiteX13" fmla="*/ 114300 w 2295525"/>
              <a:gd name="connsiteY13" fmla="*/ 180975 h 1457325"/>
              <a:gd name="connsiteX14" fmla="*/ 0 w 2295525"/>
              <a:gd name="connsiteY14" fmla="*/ 152400 h 1457325"/>
              <a:gd name="connsiteX0" fmla="*/ 0 w 2295525"/>
              <a:gd name="connsiteY0" fmla="*/ 152400 h 1457325"/>
              <a:gd name="connsiteX1" fmla="*/ 28575 w 2295525"/>
              <a:gd name="connsiteY1" fmla="*/ 952500 h 1457325"/>
              <a:gd name="connsiteX2" fmla="*/ 904875 w 2295525"/>
              <a:gd name="connsiteY2" fmla="*/ 962025 h 1457325"/>
              <a:gd name="connsiteX3" fmla="*/ 904875 w 2295525"/>
              <a:gd name="connsiteY3" fmla="*/ 1457325 h 1457325"/>
              <a:gd name="connsiteX4" fmla="*/ 1638300 w 2295525"/>
              <a:gd name="connsiteY4" fmla="*/ 1457325 h 1457325"/>
              <a:gd name="connsiteX5" fmla="*/ 1638300 w 2295525"/>
              <a:gd name="connsiteY5" fmla="*/ 971550 h 1457325"/>
              <a:gd name="connsiteX6" fmla="*/ 2295525 w 2295525"/>
              <a:gd name="connsiteY6" fmla="*/ 971550 h 1457325"/>
              <a:gd name="connsiteX7" fmla="*/ 2295525 w 2295525"/>
              <a:gd name="connsiteY7" fmla="*/ 590550 h 1457325"/>
              <a:gd name="connsiteX8" fmla="*/ 1295400 w 2295525"/>
              <a:gd name="connsiteY8" fmla="*/ 590550 h 1457325"/>
              <a:gd name="connsiteX9" fmla="*/ 1295400 w 2295525"/>
              <a:gd name="connsiteY9" fmla="*/ 352425 h 1457325"/>
              <a:gd name="connsiteX10" fmla="*/ 314325 w 2295525"/>
              <a:gd name="connsiteY10" fmla="*/ 352425 h 1457325"/>
              <a:gd name="connsiteX11" fmla="*/ 314325 w 2295525"/>
              <a:gd name="connsiteY11" fmla="*/ 0 h 1457325"/>
              <a:gd name="connsiteX12" fmla="*/ 114300 w 2295525"/>
              <a:gd name="connsiteY12" fmla="*/ 0 h 1457325"/>
              <a:gd name="connsiteX13" fmla="*/ 114300 w 2295525"/>
              <a:gd name="connsiteY13" fmla="*/ 133350 h 1457325"/>
              <a:gd name="connsiteX14" fmla="*/ 0 w 2295525"/>
              <a:gd name="connsiteY14" fmla="*/ 152400 h 1457325"/>
              <a:gd name="connsiteX0" fmla="*/ 9525 w 2266950"/>
              <a:gd name="connsiteY0" fmla="*/ 133350 h 1457325"/>
              <a:gd name="connsiteX1" fmla="*/ 0 w 2266950"/>
              <a:gd name="connsiteY1" fmla="*/ 952500 h 1457325"/>
              <a:gd name="connsiteX2" fmla="*/ 876300 w 2266950"/>
              <a:gd name="connsiteY2" fmla="*/ 962025 h 1457325"/>
              <a:gd name="connsiteX3" fmla="*/ 876300 w 2266950"/>
              <a:gd name="connsiteY3" fmla="*/ 1457325 h 1457325"/>
              <a:gd name="connsiteX4" fmla="*/ 1609725 w 2266950"/>
              <a:gd name="connsiteY4" fmla="*/ 1457325 h 1457325"/>
              <a:gd name="connsiteX5" fmla="*/ 1609725 w 2266950"/>
              <a:gd name="connsiteY5" fmla="*/ 971550 h 1457325"/>
              <a:gd name="connsiteX6" fmla="*/ 2266950 w 2266950"/>
              <a:gd name="connsiteY6" fmla="*/ 971550 h 1457325"/>
              <a:gd name="connsiteX7" fmla="*/ 2266950 w 2266950"/>
              <a:gd name="connsiteY7" fmla="*/ 590550 h 1457325"/>
              <a:gd name="connsiteX8" fmla="*/ 1266825 w 2266950"/>
              <a:gd name="connsiteY8" fmla="*/ 590550 h 1457325"/>
              <a:gd name="connsiteX9" fmla="*/ 1266825 w 2266950"/>
              <a:gd name="connsiteY9" fmla="*/ 352425 h 1457325"/>
              <a:gd name="connsiteX10" fmla="*/ 285750 w 2266950"/>
              <a:gd name="connsiteY10" fmla="*/ 352425 h 1457325"/>
              <a:gd name="connsiteX11" fmla="*/ 285750 w 2266950"/>
              <a:gd name="connsiteY11" fmla="*/ 0 h 1457325"/>
              <a:gd name="connsiteX12" fmla="*/ 85725 w 2266950"/>
              <a:gd name="connsiteY12" fmla="*/ 0 h 1457325"/>
              <a:gd name="connsiteX13" fmla="*/ 85725 w 2266950"/>
              <a:gd name="connsiteY13" fmla="*/ 133350 h 1457325"/>
              <a:gd name="connsiteX14" fmla="*/ 9525 w 2266950"/>
              <a:gd name="connsiteY14" fmla="*/ 133350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6950" h="1457325">
                <a:moveTo>
                  <a:pt x="9525" y="133350"/>
                </a:moveTo>
                <a:lnTo>
                  <a:pt x="0" y="952500"/>
                </a:lnTo>
                <a:lnTo>
                  <a:pt x="876300" y="962025"/>
                </a:lnTo>
                <a:lnTo>
                  <a:pt x="876300" y="1457325"/>
                </a:lnTo>
                <a:lnTo>
                  <a:pt x="1609725" y="1457325"/>
                </a:lnTo>
                <a:lnTo>
                  <a:pt x="1609725" y="971550"/>
                </a:lnTo>
                <a:lnTo>
                  <a:pt x="2266950" y="971550"/>
                </a:lnTo>
                <a:lnTo>
                  <a:pt x="2266950" y="590550"/>
                </a:lnTo>
                <a:lnTo>
                  <a:pt x="1266825" y="590550"/>
                </a:lnTo>
                <a:lnTo>
                  <a:pt x="1266825" y="352425"/>
                </a:lnTo>
                <a:lnTo>
                  <a:pt x="285750" y="352425"/>
                </a:lnTo>
                <a:lnTo>
                  <a:pt x="285750" y="0"/>
                </a:lnTo>
                <a:lnTo>
                  <a:pt x="85725" y="0"/>
                </a:lnTo>
                <a:lnTo>
                  <a:pt x="85725" y="133350"/>
                </a:lnTo>
                <a:lnTo>
                  <a:pt x="9525" y="133350"/>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Can 3"/>
          <p:cNvSpPr/>
          <p:nvPr/>
        </p:nvSpPr>
        <p:spPr>
          <a:xfrm>
            <a:off x="6878935" y="2780928"/>
            <a:ext cx="1008112" cy="122413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Freeform 5"/>
          <p:cNvSpPr/>
          <p:nvPr/>
        </p:nvSpPr>
        <p:spPr>
          <a:xfrm>
            <a:off x="4791075" y="3590925"/>
            <a:ext cx="1581150" cy="1209675"/>
          </a:xfrm>
          <a:custGeom>
            <a:avLst/>
            <a:gdLst>
              <a:gd name="connsiteX0" fmla="*/ 428625 w 1581150"/>
              <a:gd name="connsiteY0" fmla="*/ 257175 h 1209675"/>
              <a:gd name="connsiteX1" fmla="*/ 0 w 1581150"/>
              <a:gd name="connsiteY1" fmla="*/ 695325 h 1209675"/>
              <a:gd name="connsiteX2" fmla="*/ 171450 w 1581150"/>
              <a:gd name="connsiteY2" fmla="*/ 1076325 h 1209675"/>
              <a:gd name="connsiteX3" fmla="*/ 200025 w 1581150"/>
              <a:gd name="connsiteY3" fmla="*/ 1095375 h 1209675"/>
              <a:gd name="connsiteX4" fmla="*/ 361950 w 1581150"/>
              <a:gd name="connsiteY4" fmla="*/ 1152525 h 1209675"/>
              <a:gd name="connsiteX5" fmla="*/ 457200 w 1581150"/>
              <a:gd name="connsiteY5" fmla="*/ 1181100 h 1209675"/>
              <a:gd name="connsiteX6" fmla="*/ 523875 w 1581150"/>
              <a:gd name="connsiteY6" fmla="*/ 1200150 h 1209675"/>
              <a:gd name="connsiteX7" fmla="*/ 590550 w 1581150"/>
              <a:gd name="connsiteY7" fmla="*/ 1209675 h 1209675"/>
              <a:gd name="connsiteX8" fmla="*/ 1057275 w 1581150"/>
              <a:gd name="connsiteY8" fmla="*/ 1200150 h 1209675"/>
              <a:gd name="connsiteX9" fmla="*/ 1085850 w 1581150"/>
              <a:gd name="connsiteY9" fmla="*/ 1190625 h 1209675"/>
              <a:gd name="connsiteX10" fmla="*/ 1133475 w 1581150"/>
              <a:gd name="connsiteY10" fmla="*/ 1181100 h 1209675"/>
              <a:gd name="connsiteX11" fmla="*/ 1209675 w 1581150"/>
              <a:gd name="connsiteY11" fmla="*/ 1152525 h 1209675"/>
              <a:gd name="connsiteX12" fmla="*/ 1238250 w 1581150"/>
              <a:gd name="connsiteY12" fmla="*/ 1133475 h 1209675"/>
              <a:gd name="connsiteX13" fmla="*/ 1285875 w 1581150"/>
              <a:gd name="connsiteY13" fmla="*/ 1123950 h 1209675"/>
              <a:gd name="connsiteX14" fmla="*/ 1314450 w 1581150"/>
              <a:gd name="connsiteY14" fmla="*/ 1104900 h 1209675"/>
              <a:gd name="connsiteX15" fmla="*/ 1343025 w 1581150"/>
              <a:gd name="connsiteY15" fmla="*/ 1076325 h 1209675"/>
              <a:gd name="connsiteX16" fmla="*/ 1419225 w 1581150"/>
              <a:gd name="connsiteY16" fmla="*/ 1047750 h 1209675"/>
              <a:gd name="connsiteX17" fmla="*/ 1485900 w 1581150"/>
              <a:gd name="connsiteY17" fmla="*/ 1000125 h 1209675"/>
              <a:gd name="connsiteX18" fmla="*/ 1504950 w 1581150"/>
              <a:gd name="connsiteY18" fmla="*/ 971550 h 1209675"/>
              <a:gd name="connsiteX19" fmla="*/ 1543050 w 1581150"/>
              <a:gd name="connsiteY19" fmla="*/ 933450 h 1209675"/>
              <a:gd name="connsiteX20" fmla="*/ 1552575 w 1581150"/>
              <a:gd name="connsiteY20" fmla="*/ 904875 h 1209675"/>
              <a:gd name="connsiteX21" fmla="*/ 1581150 w 1581150"/>
              <a:gd name="connsiteY21" fmla="*/ 847725 h 1209675"/>
              <a:gd name="connsiteX22" fmla="*/ 1571625 w 1581150"/>
              <a:gd name="connsiteY22" fmla="*/ 142875 h 1209675"/>
              <a:gd name="connsiteX23" fmla="*/ 1533525 w 1581150"/>
              <a:gd name="connsiteY23" fmla="*/ 57150 h 1209675"/>
              <a:gd name="connsiteX24" fmla="*/ 1504950 w 1581150"/>
              <a:gd name="connsiteY24" fmla="*/ 28575 h 1209675"/>
              <a:gd name="connsiteX25" fmla="*/ 1362075 w 1581150"/>
              <a:gd name="connsiteY25" fmla="*/ 0 h 1209675"/>
              <a:gd name="connsiteX26" fmla="*/ 1038225 w 1581150"/>
              <a:gd name="connsiteY26" fmla="*/ 9525 h 1209675"/>
              <a:gd name="connsiteX27" fmla="*/ 962025 w 1581150"/>
              <a:gd name="connsiteY27" fmla="*/ 47625 h 1209675"/>
              <a:gd name="connsiteX28" fmla="*/ 933450 w 1581150"/>
              <a:gd name="connsiteY28" fmla="*/ 57150 h 1209675"/>
              <a:gd name="connsiteX29" fmla="*/ 895350 w 1581150"/>
              <a:gd name="connsiteY29" fmla="*/ 76200 h 1209675"/>
              <a:gd name="connsiteX30" fmla="*/ 857250 w 1581150"/>
              <a:gd name="connsiteY30" fmla="*/ 85725 h 1209675"/>
              <a:gd name="connsiteX31" fmla="*/ 819150 w 1581150"/>
              <a:gd name="connsiteY31" fmla="*/ 104775 h 1209675"/>
              <a:gd name="connsiteX32" fmla="*/ 790575 w 1581150"/>
              <a:gd name="connsiteY32" fmla="*/ 114300 h 1209675"/>
              <a:gd name="connsiteX33" fmla="*/ 752475 w 1581150"/>
              <a:gd name="connsiteY33" fmla="*/ 133350 h 1209675"/>
              <a:gd name="connsiteX34" fmla="*/ 723900 w 1581150"/>
              <a:gd name="connsiteY34" fmla="*/ 142875 h 1209675"/>
              <a:gd name="connsiteX35" fmla="*/ 695325 w 1581150"/>
              <a:gd name="connsiteY35" fmla="*/ 161925 h 1209675"/>
              <a:gd name="connsiteX36" fmla="*/ 638175 w 1581150"/>
              <a:gd name="connsiteY36" fmla="*/ 180975 h 1209675"/>
              <a:gd name="connsiteX37" fmla="*/ 609600 w 1581150"/>
              <a:gd name="connsiteY37" fmla="*/ 190500 h 1209675"/>
              <a:gd name="connsiteX38" fmla="*/ 542925 w 1581150"/>
              <a:gd name="connsiteY38" fmla="*/ 219075 h 1209675"/>
              <a:gd name="connsiteX39" fmla="*/ 447675 w 1581150"/>
              <a:gd name="connsiteY39" fmla="*/ 247650 h 1209675"/>
              <a:gd name="connsiteX40" fmla="*/ 428625 w 1581150"/>
              <a:gd name="connsiteY40" fmla="*/ 257175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581150" h="1209675">
                <a:moveTo>
                  <a:pt x="428625" y="257175"/>
                </a:moveTo>
                <a:lnTo>
                  <a:pt x="0" y="695325"/>
                </a:lnTo>
                <a:lnTo>
                  <a:pt x="171450" y="1076325"/>
                </a:lnTo>
                <a:lnTo>
                  <a:pt x="200025" y="1095375"/>
                </a:lnTo>
                <a:cubicBezTo>
                  <a:pt x="405106" y="1186522"/>
                  <a:pt x="175511" y="1090379"/>
                  <a:pt x="361950" y="1152525"/>
                </a:cubicBezTo>
                <a:cubicBezTo>
                  <a:pt x="464641" y="1186755"/>
                  <a:pt x="378026" y="1159507"/>
                  <a:pt x="457200" y="1181100"/>
                </a:cubicBezTo>
                <a:cubicBezTo>
                  <a:pt x="479500" y="1187182"/>
                  <a:pt x="501274" y="1195307"/>
                  <a:pt x="523875" y="1200150"/>
                </a:cubicBezTo>
                <a:cubicBezTo>
                  <a:pt x="545827" y="1204854"/>
                  <a:pt x="568325" y="1206500"/>
                  <a:pt x="590550" y="1209675"/>
                </a:cubicBezTo>
                <a:lnTo>
                  <a:pt x="1057275" y="1200150"/>
                </a:lnTo>
                <a:cubicBezTo>
                  <a:pt x="1067308" y="1199764"/>
                  <a:pt x="1076110" y="1193060"/>
                  <a:pt x="1085850" y="1190625"/>
                </a:cubicBezTo>
                <a:cubicBezTo>
                  <a:pt x="1101556" y="1186698"/>
                  <a:pt x="1117600" y="1184275"/>
                  <a:pt x="1133475" y="1181100"/>
                </a:cubicBezTo>
                <a:cubicBezTo>
                  <a:pt x="1200488" y="1136424"/>
                  <a:pt x="1115514" y="1187835"/>
                  <a:pt x="1209675" y="1152525"/>
                </a:cubicBezTo>
                <a:cubicBezTo>
                  <a:pt x="1220394" y="1148505"/>
                  <a:pt x="1227531" y="1137495"/>
                  <a:pt x="1238250" y="1133475"/>
                </a:cubicBezTo>
                <a:cubicBezTo>
                  <a:pt x="1253409" y="1127791"/>
                  <a:pt x="1270000" y="1127125"/>
                  <a:pt x="1285875" y="1123950"/>
                </a:cubicBezTo>
                <a:cubicBezTo>
                  <a:pt x="1295400" y="1117600"/>
                  <a:pt x="1305656" y="1112229"/>
                  <a:pt x="1314450" y="1104900"/>
                </a:cubicBezTo>
                <a:cubicBezTo>
                  <a:pt x="1324798" y="1096276"/>
                  <a:pt x="1332064" y="1084155"/>
                  <a:pt x="1343025" y="1076325"/>
                </a:cubicBezTo>
                <a:cubicBezTo>
                  <a:pt x="1369845" y="1057168"/>
                  <a:pt x="1388544" y="1055420"/>
                  <a:pt x="1419225" y="1047750"/>
                </a:cubicBezTo>
                <a:cubicBezTo>
                  <a:pt x="1463360" y="981547"/>
                  <a:pt x="1404345" y="1058379"/>
                  <a:pt x="1485900" y="1000125"/>
                </a:cubicBezTo>
                <a:cubicBezTo>
                  <a:pt x="1495215" y="993471"/>
                  <a:pt x="1497500" y="980242"/>
                  <a:pt x="1504950" y="971550"/>
                </a:cubicBezTo>
                <a:cubicBezTo>
                  <a:pt x="1516639" y="957913"/>
                  <a:pt x="1530350" y="946150"/>
                  <a:pt x="1543050" y="933450"/>
                </a:cubicBezTo>
                <a:cubicBezTo>
                  <a:pt x="1546225" y="923925"/>
                  <a:pt x="1548085" y="913855"/>
                  <a:pt x="1552575" y="904875"/>
                </a:cubicBezTo>
                <a:cubicBezTo>
                  <a:pt x="1589504" y="831017"/>
                  <a:pt x="1557209" y="919549"/>
                  <a:pt x="1581150" y="847725"/>
                </a:cubicBezTo>
                <a:cubicBezTo>
                  <a:pt x="1577975" y="612775"/>
                  <a:pt x="1580430" y="377681"/>
                  <a:pt x="1571625" y="142875"/>
                </a:cubicBezTo>
                <a:cubicBezTo>
                  <a:pt x="1570646" y="116781"/>
                  <a:pt x="1551348" y="78537"/>
                  <a:pt x="1533525" y="57150"/>
                </a:cubicBezTo>
                <a:cubicBezTo>
                  <a:pt x="1524901" y="46802"/>
                  <a:pt x="1516725" y="35117"/>
                  <a:pt x="1504950" y="28575"/>
                </a:cubicBezTo>
                <a:cubicBezTo>
                  <a:pt x="1462737" y="5123"/>
                  <a:pt x="1407318" y="5027"/>
                  <a:pt x="1362075" y="0"/>
                </a:cubicBezTo>
                <a:cubicBezTo>
                  <a:pt x="1254125" y="3175"/>
                  <a:pt x="1145464" y="-3242"/>
                  <a:pt x="1038225" y="9525"/>
                </a:cubicBezTo>
                <a:cubicBezTo>
                  <a:pt x="1010026" y="12882"/>
                  <a:pt x="988966" y="38645"/>
                  <a:pt x="962025" y="47625"/>
                </a:cubicBezTo>
                <a:cubicBezTo>
                  <a:pt x="952500" y="50800"/>
                  <a:pt x="942678" y="53195"/>
                  <a:pt x="933450" y="57150"/>
                </a:cubicBezTo>
                <a:cubicBezTo>
                  <a:pt x="920399" y="62743"/>
                  <a:pt x="908645" y="71214"/>
                  <a:pt x="895350" y="76200"/>
                </a:cubicBezTo>
                <a:cubicBezTo>
                  <a:pt x="883093" y="80797"/>
                  <a:pt x="869507" y="81128"/>
                  <a:pt x="857250" y="85725"/>
                </a:cubicBezTo>
                <a:cubicBezTo>
                  <a:pt x="843955" y="90711"/>
                  <a:pt x="832201" y="99182"/>
                  <a:pt x="819150" y="104775"/>
                </a:cubicBezTo>
                <a:cubicBezTo>
                  <a:pt x="809922" y="108730"/>
                  <a:pt x="799803" y="110345"/>
                  <a:pt x="790575" y="114300"/>
                </a:cubicBezTo>
                <a:cubicBezTo>
                  <a:pt x="777524" y="119893"/>
                  <a:pt x="765526" y="127757"/>
                  <a:pt x="752475" y="133350"/>
                </a:cubicBezTo>
                <a:cubicBezTo>
                  <a:pt x="743247" y="137305"/>
                  <a:pt x="732880" y="138385"/>
                  <a:pt x="723900" y="142875"/>
                </a:cubicBezTo>
                <a:cubicBezTo>
                  <a:pt x="713661" y="147995"/>
                  <a:pt x="705786" y="157276"/>
                  <a:pt x="695325" y="161925"/>
                </a:cubicBezTo>
                <a:cubicBezTo>
                  <a:pt x="676975" y="170080"/>
                  <a:pt x="657225" y="174625"/>
                  <a:pt x="638175" y="180975"/>
                </a:cubicBezTo>
                <a:cubicBezTo>
                  <a:pt x="628650" y="184150"/>
                  <a:pt x="617954" y="184931"/>
                  <a:pt x="609600" y="190500"/>
                </a:cubicBezTo>
                <a:cubicBezTo>
                  <a:pt x="564265" y="220723"/>
                  <a:pt x="598841" y="202300"/>
                  <a:pt x="542925" y="219075"/>
                </a:cubicBezTo>
                <a:cubicBezTo>
                  <a:pt x="475085" y="239427"/>
                  <a:pt x="504129" y="235105"/>
                  <a:pt x="447675" y="247650"/>
                </a:cubicBezTo>
                <a:cubicBezTo>
                  <a:pt x="396937" y="258925"/>
                  <a:pt x="400050" y="240764"/>
                  <a:pt x="428625" y="257175"/>
                </a:cubicBez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Isosceles Triangle 8"/>
          <p:cNvSpPr/>
          <p:nvPr/>
        </p:nvSpPr>
        <p:spPr>
          <a:xfrm>
            <a:off x="6084168" y="4800600"/>
            <a:ext cx="1383438" cy="79208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2" name="Group 11"/>
          <p:cNvGrpSpPr/>
          <p:nvPr/>
        </p:nvGrpSpPr>
        <p:grpSpPr>
          <a:xfrm>
            <a:off x="7694283" y="5430670"/>
            <a:ext cx="942814" cy="972108"/>
            <a:chOff x="7841654" y="5592688"/>
            <a:chExt cx="942814" cy="972108"/>
          </a:xfrm>
        </p:grpSpPr>
        <p:sp>
          <p:nvSpPr>
            <p:cNvPr id="10" name="Rectangle 9"/>
            <p:cNvSpPr/>
            <p:nvPr/>
          </p:nvSpPr>
          <p:spPr>
            <a:xfrm>
              <a:off x="8136396" y="5916724"/>
              <a:ext cx="64807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7841654" y="5592688"/>
              <a:ext cx="64807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Freeform 12"/>
          <p:cNvSpPr/>
          <p:nvPr/>
        </p:nvSpPr>
        <p:spPr>
          <a:xfrm>
            <a:off x="5976937" y="6100359"/>
            <a:ext cx="790575" cy="604838"/>
          </a:xfrm>
          <a:custGeom>
            <a:avLst/>
            <a:gdLst>
              <a:gd name="connsiteX0" fmla="*/ 428625 w 1581150"/>
              <a:gd name="connsiteY0" fmla="*/ 257175 h 1209675"/>
              <a:gd name="connsiteX1" fmla="*/ 0 w 1581150"/>
              <a:gd name="connsiteY1" fmla="*/ 695325 h 1209675"/>
              <a:gd name="connsiteX2" fmla="*/ 171450 w 1581150"/>
              <a:gd name="connsiteY2" fmla="*/ 1076325 h 1209675"/>
              <a:gd name="connsiteX3" fmla="*/ 200025 w 1581150"/>
              <a:gd name="connsiteY3" fmla="*/ 1095375 h 1209675"/>
              <a:gd name="connsiteX4" fmla="*/ 361950 w 1581150"/>
              <a:gd name="connsiteY4" fmla="*/ 1152525 h 1209675"/>
              <a:gd name="connsiteX5" fmla="*/ 457200 w 1581150"/>
              <a:gd name="connsiteY5" fmla="*/ 1181100 h 1209675"/>
              <a:gd name="connsiteX6" fmla="*/ 523875 w 1581150"/>
              <a:gd name="connsiteY6" fmla="*/ 1200150 h 1209675"/>
              <a:gd name="connsiteX7" fmla="*/ 590550 w 1581150"/>
              <a:gd name="connsiteY7" fmla="*/ 1209675 h 1209675"/>
              <a:gd name="connsiteX8" fmla="*/ 1057275 w 1581150"/>
              <a:gd name="connsiteY8" fmla="*/ 1200150 h 1209675"/>
              <a:gd name="connsiteX9" fmla="*/ 1085850 w 1581150"/>
              <a:gd name="connsiteY9" fmla="*/ 1190625 h 1209675"/>
              <a:gd name="connsiteX10" fmla="*/ 1133475 w 1581150"/>
              <a:gd name="connsiteY10" fmla="*/ 1181100 h 1209675"/>
              <a:gd name="connsiteX11" fmla="*/ 1209675 w 1581150"/>
              <a:gd name="connsiteY11" fmla="*/ 1152525 h 1209675"/>
              <a:gd name="connsiteX12" fmla="*/ 1238250 w 1581150"/>
              <a:gd name="connsiteY12" fmla="*/ 1133475 h 1209675"/>
              <a:gd name="connsiteX13" fmla="*/ 1285875 w 1581150"/>
              <a:gd name="connsiteY13" fmla="*/ 1123950 h 1209675"/>
              <a:gd name="connsiteX14" fmla="*/ 1314450 w 1581150"/>
              <a:gd name="connsiteY14" fmla="*/ 1104900 h 1209675"/>
              <a:gd name="connsiteX15" fmla="*/ 1343025 w 1581150"/>
              <a:gd name="connsiteY15" fmla="*/ 1076325 h 1209675"/>
              <a:gd name="connsiteX16" fmla="*/ 1419225 w 1581150"/>
              <a:gd name="connsiteY16" fmla="*/ 1047750 h 1209675"/>
              <a:gd name="connsiteX17" fmla="*/ 1485900 w 1581150"/>
              <a:gd name="connsiteY17" fmla="*/ 1000125 h 1209675"/>
              <a:gd name="connsiteX18" fmla="*/ 1504950 w 1581150"/>
              <a:gd name="connsiteY18" fmla="*/ 971550 h 1209675"/>
              <a:gd name="connsiteX19" fmla="*/ 1543050 w 1581150"/>
              <a:gd name="connsiteY19" fmla="*/ 933450 h 1209675"/>
              <a:gd name="connsiteX20" fmla="*/ 1552575 w 1581150"/>
              <a:gd name="connsiteY20" fmla="*/ 904875 h 1209675"/>
              <a:gd name="connsiteX21" fmla="*/ 1581150 w 1581150"/>
              <a:gd name="connsiteY21" fmla="*/ 847725 h 1209675"/>
              <a:gd name="connsiteX22" fmla="*/ 1571625 w 1581150"/>
              <a:gd name="connsiteY22" fmla="*/ 142875 h 1209675"/>
              <a:gd name="connsiteX23" fmla="*/ 1533525 w 1581150"/>
              <a:gd name="connsiteY23" fmla="*/ 57150 h 1209675"/>
              <a:gd name="connsiteX24" fmla="*/ 1504950 w 1581150"/>
              <a:gd name="connsiteY24" fmla="*/ 28575 h 1209675"/>
              <a:gd name="connsiteX25" fmla="*/ 1362075 w 1581150"/>
              <a:gd name="connsiteY25" fmla="*/ 0 h 1209675"/>
              <a:gd name="connsiteX26" fmla="*/ 1038225 w 1581150"/>
              <a:gd name="connsiteY26" fmla="*/ 9525 h 1209675"/>
              <a:gd name="connsiteX27" fmla="*/ 962025 w 1581150"/>
              <a:gd name="connsiteY27" fmla="*/ 47625 h 1209675"/>
              <a:gd name="connsiteX28" fmla="*/ 933450 w 1581150"/>
              <a:gd name="connsiteY28" fmla="*/ 57150 h 1209675"/>
              <a:gd name="connsiteX29" fmla="*/ 895350 w 1581150"/>
              <a:gd name="connsiteY29" fmla="*/ 76200 h 1209675"/>
              <a:gd name="connsiteX30" fmla="*/ 857250 w 1581150"/>
              <a:gd name="connsiteY30" fmla="*/ 85725 h 1209675"/>
              <a:gd name="connsiteX31" fmla="*/ 819150 w 1581150"/>
              <a:gd name="connsiteY31" fmla="*/ 104775 h 1209675"/>
              <a:gd name="connsiteX32" fmla="*/ 790575 w 1581150"/>
              <a:gd name="connsiteY32" fmla="*/ 114300 h 1209675"/>
              <a:gd name="connsiteX33" fmla="*/ 752475 w 1581150"/>
              <a:gd name="connsiteY33" fmla="*/ 133350 h 1209675"/>
              <a:gd name="connsiteX34" fmla="*/ 723900 w 1581150"/>
              <a:gd name="connsiteY34" fmla="*/ 142875 h 1209675"/>
              <a:gd name="connsiteX35" fmla="*/ 695325 w 1581150"/>
              <a:gd name="connsiteY35" fmla="*/ 161925 h 1209675"/>
              <a:gd name="connsiteX36" fmla="*/ 638175 w 1581150"/>
              <a:gd name="connsiteY36" fmla="*/ 180975 h 1209675"/>
              <a:gd name="connsiteX37" fmla="*/ 609600 w 1581150"/>
              <a:gd name="connsiteY37" fmla="*/ 190500 h 1209675"/>
              <a:gd name="connsiteX38" fmla="*/ 542925 w 1581150"/>
              <a:gd name="connsiteY38" fmla="*/ 219075 h 1209675"/>
              <a:gd name="connsiteX39" fmla="*/ 447675 w 1581150"/>
              <a:gd name="connsiteY39" fmla="*/ 247650 h 1209675"/>
              <a:gd name="connsiteX40" fmla="*/ 428625 w 1581150"/>
              <a:gd name="connsiteY40" fmla="*/ 257175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581150" h="1209675">
                <a:moveTo>
                  <a:pt x="428625" y="257175"/>
                </a:moveTo>
                <a:lnTo>
                  <a:pt x="0" y="695325"/>
                </a:lnTo>
                <a:lnTo>
                  <a:pt x="171450" y="1076325"/>
                </a:lnTo>
                <a:lnTo>
                  <a:pt x="200025" y="1095375"/>
                </a:lnTo>
                <a:cubicBezTo>
                  <a:pt x="405106" y="1186522"/>
                  <a:pt x="175511" y="1090379"/>
                  <a:pt x="361950" y="1152525"/>
                </a:cubicBezTo>
                <a:cubicBezTo>
                  <a:pt x="464641" y="1186755"/>
                  <a:pt x="378026" y="1159507"/>
                  <a:pt x="457200" y="1181100"/>
                </a:cubicBezTo>
                <a:cubicBezTo>
                  <a:pt x="479500" y="1187182"/>
                  <a:pt x="501274" y="1195307"/>
                  <a:pt x="523875" y="1200150"/>
                </a:cubicBezTo>
                <a:cubicBezTo>
                  <a:pt x="545827" y="1204854"/>
                  <a:pt x="568325" y="1206500"/>
                  <a:pt x="590550" y="1209675"/>
                </a:cubicBezTo>
                <a:lnTo>
                  <a:pt x="1057275" y="1200150"/>
                </a:lnTo>
                <a:cubicBezTo>
                  <a:pt x="1067308" y="1199764"/>
                  <a:pt x="1076110" y="1193060"/>
                  <a:pt x="1085850" y="1190625"/>
                </a:cubicBezTo>
                <a:cubicBezTo>
                  <a:pt x="1101556" y="1186698"/>
                  <a:pt x="1117600" y="1184275"/>
                  <a:pt x="1133475" y="1181100"/>
                </a:cubicBezTo>
                <a:cubicBezTo>
                  <a:pt x="1200488" y="1136424"/>
                  <a:pt x="1115514" y="1187835"/>
                  <a:pt x="1209675" y="1152525"/>
                </a:cubicBezTo>
                <a:cubicBezTo>
                  <a:pt x="1220394" y="1148505"/>
                  <a:pt x="1227531" y="1137495"/>
                  <a:pt x="1238250" y="1133475"/>
                </a:cubicBezTo>
                <a:cubicBezTo>
                  <a:pt x="1253409" y="1127791"/>
                  <a:pt x="1270000" y="1127125"/>
                  <a:pt x="1285875" y="1123950"/>
                </a:cubicBezTo>
                <a:cubicBezTo>
                  <a:pt x="1295400" y="1117600"/>
                  <a:pt x="1305656" y="1112229"/>
                  <a:pt x="1314450" y="1104900"/>
                </a:cubicBezTo>
                <a:cubicBezTo>
                  <a:pt x="1324798" y="1096276"/>
                  <a:pt x="1332064" y="1084155"/>
                  <a:pt x="1343025" y="1076325"/>
                </a:cubicBezTo>
                <a:cubicBezTo>
                  <a:pt x="1369845" y="1057168"/>
                  <a:pt x="1388544" y="1055420"/>
                  <a:pt x="1419225" y="1047750"/>
                </a:cubicBezTo>
                <a:cubicBezTo>
                  <a:pt x="1463360" y="981547"/>
                  <a:pt x="1404345" y="1058379"/>
                  <a:pt x="1485900" y="1000125"/>
                </a:cubicBezTo>
                <a:cubicBezTo>
                  <a:pt x="1495215" y="993471"/>
                  <a:pt x="1497500" y="980242"/>
                  <a:pt x="1504950" y="971550"/>
                </a:cubicBezTo>
                <a:cubicBezTo>
                  <a:pt x="1516639" y="957913"/>
                  <a:pt x="1530350" y="946150"/>
                  <a:pt x="1543050" y="933450"/>
                </a:cubicBezTo>
                <a:cubicBezTo>
                  <a:pt x="1546225" y="923925"/>
                  <a:pt x="1548085" y="913855"/>
                  <a:pt x="1552575" y="904875"/>
                </a:cubicBezTo>
                <a:cubicBezTo>
                  <a:pt x="1589504" y="831017"/>
                  <a:pt x="1557209" y="919549"/>
                  <a:pt x="1581150" y="847725"/>
                </a:cubicBezTo>
                <a:cubicBezTo>
                  <a:pt x="1577975" y="612775"/>
                  <a:pt x="1580430" y="377681"/>
                  <a:pt x="1571625" y="142875"/>
                </a:cubicBezTo>
                <a:cubicBezTo>
                  <a:pt x="1570646" y="116781"/>
                  <a:pt x="1551348" y="78537"/>
                  <a:pt x="1533525" y="57150"/>
                </a:cubicBezTo>
                <a:cubicBezTo>
                  <a:pt x="1524901" y="46802"/>
                  <a:pt x="1516725" y="35117"/>
                  <a:pt x="1504950" y="28575"/>
                </a:cubicBezTo>
                <a:cubicBezTo>
                  <a:pt x="1462737" y="5123"/>
                  <a:pt x="1407318" y="5027"/>
                  <a:pt x="1362075" y="0"/>
                </a:cubicBezTo>
                <a:cubicBezTo>
                  <a:pt x="1254125" y="3175"/>
                  <a:pt x="1145464" y="-3242"/>
                  <a:pt x="1038225" y="9525"/>
                </a:cubicBezTo>
                <a:cubicBezTo>
                  <a:pt x="1010026" y="12882"/>
                  <a:pt x="988966" y="38645"/>
                  <a:pt x="962025" y="47625"/>
                </a:cubicBezTo>
                <a:cubicBezTo>
                  <a:pt x="952500" y="50800"/>
                  <a:pt x="942678" y="53195"/>
                  <a:pt x="933450" y="57150"/>
                </a:cubicBezTo>
                <a:cubicBezTo>
                  <a:pt x="920399" y="62743"/>
                  <a:pt x="908645" y="71214"/>
                  <a:pt x="895350" y="76200"/>
                </a:cubicBezTo>
                <a:cubicBezTo>
                  <a:pt x="883093" y="80797"/>
                  <a:pt x="869507" y="81128"/>
                  <a:pt x="857250" y="85725"/>
                </a:cubicBezTo>
                <a:cubicBezTo>
                  <a:pt x="843955" y="90711"/>
                  <a:pt x="832201" y="99182"/>
                  <a:pt x="819150" y="104775"/>
                </a:cubicBezTo>
                <a:cubicBezTo>
                  <a:pt x="809922" y="108730"/>
                  <a:pt x="799803" y="110345"/>
                  <a:pt x="790575" y="114300"/>
                </a:cubicBezTo>
                <a:cubicBezTo>
                  <a:pt x="777524" y="119893"/>
                  <a:pt x="765526" y="127757"/>
                  <a:pt x="752475" y="133350"/>
                </a:cubicBezTo>
                <a:cubicBezTo>
                  <a:pt x="743247" y="137305"/>
                  <a:pt x="732880" y="138385"/>
                  <a:pt x="723900" y="142875"/>
                </a:cubicBezTo>
                <a:cubicBezTo>
                  <a:pt x="713661" y="147995"/>
                  <a:pt x="705786" y="157276"/>
                  <a:pt x="695325" y="161925"/>
                </a:cubicBezTo>
                <a:cubicBezTo>
                  <a:pt x="676975" y="170080"/>
                  <a:pt x="657225" y="174625"/>
                  <a:pt x="638175" y="180975"/>
                </a:cubicBezTo>
                <a:cubicBezTo>
                  <a:pt x="628650" y="184150"/>
                  <a:pt x="617954" y="184931"/>
                  <a:pt x="609600" y="190500"/>
                </a:cubicBezTo>
                <a:cubicBezTo>
                  <a:pt x="564265" y="220723"/>
                  <a:pt x="598841" y="202300"/>
                  <a:pt x="542925" y="219075"/>
                </a:cubicBezTo>
                <a:cubicBezTo>
                  <a:pt x="475085" y="239427"/>
                  <a:pt x="504129" y="235105"/>
                  <a:pt x="447675" y="247650"/>
                </a:cubicBezTo>
                <a:cubicBezTo>
                  <a:pt x="396937" y="258925"/>
                  <a:pt x="400050" y="240764"/>
                  <a:pt x="428625" y="257175"/>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ustDataLst>
      <p:tags r:id="rId1"/>
    </p:custDataLst>
  </p:cSld>
  <p:clrMapOvr>
    <a:masterClrMapping/>
  </p:clrMapOvr>
  <p:transition spd="slow" advTm="2159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2276475"/>
            <a:ext cx="3938588" cy="3784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1" name="AutoShape 5"/>
          <p:cNvSpPr>
            <a:spLocks noChangeArrowheads="1"/>
          </p:cNvSpPr>
          <p:nvPr/>
        </p:nvSpPr>
        <p:spPr bwMode="auto">
          <a:xfrm>
            <a:off x="4365625" y="2924175"/>
            <a:ext cx="4489450" cy="2087563"/>
          </a:xfrm>
          <a:custGeom>
            <a:avLst/>
            <a:gdLst>
              <a:gd name="T0" fmla="*/ 632 w 8594725"/>
              <a:gd name="T1" fmla="*/ 2147483647 h 549275"/>
              <a:gd name="T2" fmla="*/ 316 w 8594725"/>
              <a:gd name="T3" fmla="*/ 2147483647 h 549275"/>
              <a:gd name="T4" fmla="*/ 0 w 8594725"/>
              <a:gd name="T5" fmla="*/ 2147483647 h 549275"/>
              <a:gd name="T6" fmla="*/ 316 w 8594725"/>
              <a:gd name="T7" fmla="*/ 0 h 549275"/>
              <a:gd name="T8" fmla="*/ 0 60000 65536"/>
              <a:gd name="T9" fmla="*/ 0 60000 65536"/>
              <a:gd name="T10" fmla="*/ 0 60000 65536"/>
              <a:gd name="T11" fmla="*/ 0 60000 65536"/>
              <a:gd name="T12" fmla="*/ 0 w 8594725"/>
              <a:gd name="T13" fmla="*/ 0 h 549275"/>
              <a:gd name="T14" fmla="*/ 8594725 w 8594725"/>
              <a:gd name="T15" fmla="*/ 549275 h 549275"/>
            </a:gdLst>
            <a:ahLst/>
            <a:cxnLst>
              <a:cxn ang="T8">
                <a:pos x="T0" y="T1"/>
              </a:cxn>
              <a:cxn ang="T9">
                <a:pos x="T2" y="T3"/>
              </a:cxn>
              <a:cxn ang="T10">
                <a:pos x="T4" y="T5"/>
              </a:cxn>
              <a:cxn ang="T11">
                <a:pos x="T6" y="T7"/>
              </a:cxn>
            </a:cxnLst>
            <a:rect l="T12" t="T13" r="T14" b="T15"/>
            <a:pathLst>
              <a:path w="8594725" h="549275">
                <a:moveTo>
                  <a:pt x="0" y="0"/>
                </a:moveTo>
                <a:lnTo>
                  <a:pt x="8126" y="0"/>
                </a:lnTo>
                <a:lnTo>
                  <a:pt x="8126" y="13462"/>
                </a:lnTo>
                <a:lnTo>
                  <a:pt x="0" y="13462"/>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ctr" eaLnBrk="1">
              <a:lnSpc>
                <a:spcPct val="100000"/>
              </a:lnSpc>
              <a:buClrTx/>
              <a:buFontTx/>
              <a:buNone/>
            </a:pPr>
            <a:r>
              <a:rPr lang="en-US" altLang="he-IL" sz="4800">
                <a:solidFill>
                  <a:schemeClr val="tx1"/>
                </a:solidFill>
                <a:ea typeface="WenQuanYi Micro Hei" charset="0"/>
                <a:cs typeface="Arial" pitchFamily="34" charset="0"/>
              </a:rPr>
              <a:t>Can we divide </a:t>
            </a:r>
          </a:p>
          <a:p>
            <a:pPr algn="ctr" eaLnBrk="1">
              <a:lnSpc>
                <a:spcPct val="100000"/>
              </a:lnSpc>
              <a:buClrTx/>
              <a:buFontTx/>
              <a:buNone/>
            </a:pPr>
            <a:r>
              <a:rPr lang="en-US" altLang="he-IL" sz="4800">
                <a:solidFill>
                  <a:schemeClr val="tx1"/>
                </a:solidFill>
                <a:ea typeface="WenQuanYi Micro Hei" charset="0"/>
                <a:cs typeface="Arial" pitchFamily="34" charset="0"/>
              </a:rPr>
              <a:t>Earth </a:t>
            </a:r>
          </a:p>
          <a:p>
            <a:pPr algn="ctr" eaLnBrk="1">
              <a:lnSpc>
                <a:spcPct val="100000"/>
              </a:lnSpc>
              <a:buClrTx/>
              <a:buFontTx/>
              <a:buNone/>
            </a:pPr>
            <a:r>
              <a:rPr lang="en-US" altLang="he-IL" sz="4800">
                <a:solidFill>
                  <a:schemeClr val="tx1"/>
                </a:solidFill>
                <a:ea typeface="WenQuanYi Micro Hei" charset="0"/>
                <a:cs typeface="Arial" pitchFamily="34" charset="0"/>
              </a:rPr>
              <a:t>Fair-and-Square?</a:t>
            </a:r>
          </a:p>
        </p:txBody>
      </p:sp>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675438" cy="461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3" name="Rectangle 5"/>
          <p:cNvSpPr>
            <a:spLocks noChangeArrowheads="1"/>
          </p:cNvSpPr>
          <p:nvPr/>
        </p:nvSpPr>
        <p:spPr bwMode="auto">
          <a:xfrm>
            <a:off x="6610350" y="0"/>
            <a:ext cx="2533650" cy="460375"/>
          </a:xfrm>
          <a:prstGeom prst="rect">
            <a:avLst/>
          </a:prstGeom>
          <a:solidFill>
            <a:srgbClr val="000000"/>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defRPr>
            </a:lvl9pPr>
          </a:lstStyle>
          <a:p>
            <a:pPr algn="ctr" eaLnBrk="1">
              <a:lnSpc>
                <a:spcPct val="100000"/>
              </a:lnSpc>
              <a:buClrTx/>
              <a:buFontTx/>
              <a:buNone/>
            </a:pPr>
            <a:r>
              <a:rPr lang="en-US" altLang="he-IL" sz="2400" b="1">
                <a:solidFill>
                  <a:srgbClr val="FFFFFF"/>
                </a:solidFill>
                <a:ea typeface="WenQuanYi Micro Hei" charset="0"/>
                <a:cs typeface="Arial" pitchFamily="34" charset="0"/>
              </a:rPr>
              <a:t>(Ezekiel 47:14)</a:t>
            </a:r>
          </a:p>
        </p:txBody>
      </p:sp>
      <p:sp>
        <p:nvSpPr>
          <p:cNvPr id="7" name="Title 1"/>
          <p:cNvSpPr>
            <a:spLocks noGrp="1"/>
          </p:cNvSpPr>
          <p:nvPr>
            <p:ph type="title"/>
          </p:nvPr>
        </p:nvSpPr>
        <p:spPr>
          <a:xfrm>
            <a:off x="468313" y="549275"/>
            <a:ext cx="8261350" cy="1039813"/>
          </a:xfrm>
        </p:spPr>
        <p:txBody>
          <a:bodyPr/>
          <a:lstStyle/>
          <a:p>
            <a:pPr rtl="0" eaLnBrk="1" fontAlgn="auto" hangingPunct="1">
              <a:spcAft>
                <a:spcPts val="0"/>
              </a:spcAft>
              <a:defRPr/>
            </a:pPr>
            <a:r>
              <a:rPr lang="en-US" sz="5400" smtClean="0">
                <a:solidFill>
                  <a:schemeClr val="accent1">
                    <a:lumMod val="75000"/>
                  </a:schemeClr>
                </a:solidFill>
              </a:rPr>
              <a:t>OPEN QUESTION</a:t>
            </a:r>
            <a:endParaRPr lang="he-IL" sz="5400">
              <a:solidFill>
                <a:schemeClr val="accent1">
                  <a:lumMod val="75000"/>
                </a:schemeClr>
              </a:solidFill>
            </a:endParaRPr>
          </a:p>
        </p:txBody>
      </p:sp>
      <p:sp>
        <p:nvSpPr>
          <p:cNvPr id="8" name="Rectangle 4"/>
          <p:cNvSpPr>
            <a:spLocks noChangeArrowheads="1"/>
          </p:cNvSpPr>
          <p:nvPr/>
        </p:nvSpPr>
        <p:spPr bwMode="auto">
          <a:xfrm>
            <a:off x="0" y="6275388"/>
            <a:ext cx="91297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3600" i="1">
                <a:solidFill>
                  <a:srgbClr val="00B050"/>
                </a:solidFill>
              </a:rPr>
              <a:t>Collaborations are welcome! </a:t>
            </a:r>
            <a:r>
              <a:rPr lang="en-US" altLang="he-IL" sz="3600" b="1" i="1">
                <a:solidFill>
                  <a:srgbClr val="00B050"/>
                </a:solidFill>
              </a:rPr>
              <a:t>erelsgl</a:t>
            </a:r>
            <a:r>
              <a:rPr lang="en-US" altLang="he-IL" sz="3600" i="1">
                <a:solidFill>
                  <a:srgbClr val="00B050"/>
                </a:solidFill>
              </a:rPr>
              <a:t>@gmail</a:t>
            </a:r>
            <a:endParaRPr lang="he-IL" altLang="he-IL" sz="3600" i="1">
              <a:solidFill>
                <a:srgbClr val="00B050"/>
              </a:solidFill>
            </a:endParaRPr>
          </a:p>
        </p:txBody>
      </p:sp>
    </p:spTree>
    <p:custDataLst>
      <p:tags r:id="rId1"/>
    </p:custDataLst>
    <p:extLst>
      <p:ext uri="{BB962C8B-B14F-4D97-AF65-F5344CB8AC3E}">
        <p14:creationId xmlns:p14="http://schemas.microsoft.com/office/powerpoint/2010/main" val="2762847924"/>
      </p:ext>
    </p:extLst>
  </p:cSld>
  <p:clrMapOvr>
    <a:masterClrMapping/>
  </p:clrMapOvr>
  <p:transition spd="slow" advTm="2159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404813"/>
            <a:ext cx="8261350" cy="1039812"/>
          </a:xfrm>
        </p:spPr>
        <p:txBody>
          <a:bodyPr/>
          <a:lstStyle/>
          <a:p>
            <a:pPr>
              <a:defRPr/>
            </a:pPr>
            <a:r>
              <a:rPr lang="en-US" sz="5400" smtClean="0"/>
              <a:t>Acknowledgements</a:t>
            </a:r>
            <a:endParaRPr lang="en-US" sz="5400" dirty="0"/>
          </a:p>
        </p:txBody>
      </p:sp>
      <p:sp>
        <p:nvSpPr>
          <p:cNvPr id="33795" name="Content Placeholder 2"/>
          <p:cNvSpPr>
            <a:spLocks noGrp="1"/>
          </p:cNvSpPr>
          <p:nvPr>
            <p:ph sz="quarter" idx="1"/>
          </p:nvPr>
        </p:nvSpPr>
        <p:spPr>
          <a:xfrm>
            <a:off x="0" y="1557338"/>
            <a:ext cx="9126538" cy="4579937"/>
          </a:xfrm>
        </p:spPr>
        <p:txBody>
          <a:bodyPr/>
          <a:lstStyle/>
          <a:p>
            <a:pPr algn="l" rtl="0"/>
            <a:r>
              <a:rPr lang="en-US" altLang="he-IL" sz="2800" b="1" smtClean="0"/>
              <a:t>Insightful discussions</a:t>
            </a:r>
            <a:r>
              <a:rPr lang="en-US" altLang="he-IL" sz="2800" smtClean="0"/>
              <a:t>: Galya Segal-Halevi </a:t>
            </a:r>
            <a:r>
              <a:rPr lang="en-US" altLang="he-IL" sz="2800" smtClean="0">
                <a:sym typeface="Wingdings" pitchFamily="2" charset="2"/>
              </a:rPr>
              <a:t>,</a:t>
            </a:r>
            <a:r>
              <a:rPr lang="en-US" altLang="he-IL" sz="2800" smtClean="0"/>
              <a:t>     </a:t>
            </a:r>
            <a:br>
              <a:rPr lang="en-US" altLang="he-IL" sz="2800" smtClean="0"/>
            </a:br>
            <a:r>
              <a:rPr lang="en-US" altLang="he-IL" sz="2800" smtClean="0"/>
              <a:t>Rav Shabtay Rappaport, Shmuel Nitzan.</a:t>
            </a:r>
          </a:p>
          <a:p>
            <a:pPr algn="l" rtl="0"/>
            <a:r>
              <a:rPr lang="en-US" altLang="he-IL" sz="2800" b="1" smtClean="0"/>
              <a:t>Helpful answers</a:t>
            </a:r>
            <a:r>
              <a:rPr lang="en-US" altLang="he-IL" smtClean="0"/>
              <a:t>: Christian Blatter, Ilya Bogdanov, Henno Brandsma, Boris Bukh, Anthony Carapetis, Christopher Culter, David Eppstein, Yuval Filmus, Peter Franek, Nick Gill, John Gowers, Michael Greinecker, Dafin Guzman, Marcus Hum, Robert Israel, Barry Johnson, Joonas Ilmavirta, Tony K., V. Kurchatkin, Raymond Manzoni, Ross Millikan, Mariusz Nowak, Boris Novikov, Joseph O'Rourke, Emanuele Paolini, Rahul, Raphael Reitzig, David Richerby, András Salamon, Realz Slaw, B. Stoney, Steven Taschuk, Marc van Leeuwen, Martin van der Linden, Hagen von Eitzen, Martin von Gagern, Jared Warner, Frank W., Ittay Weiss, Phoemue X, Tomas Z and the StackExchange.com community.</a:t>
            </a:r>
          </a:p>
        </p:txBody>
      </p:sp>
      <p:sp>
        <p:nvSpPr>
          <p:cNvPr id="33796" name="Rectangle 4"/>
          <p:cNvSpPr>
            <a:spLocks noChangeArrowheads="1"/>
          </p:cNvSpPr>
          <p:nvPr/>
        </p:nvSpPr>
        <p:spPr bwMode="auto">
          <a:xfrm>
            <a:off x="0" y="6275388"/>
            <a:ext cx="91297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3600" i="1">
                <a:solidFill>
                  <a:srgbClr val="00B050"/>
                </a:solidFill>
              </a:rPr>
              <a:t>Collaborations are welcome! </a:t>
            </a:r>
            <a:r>
              <a:rPr lang="en-US" altLang="he-IL" sz="3600" b="1" i="1">
                <a:solidFill>
                  <a:srgbClr val="00B050"/>
                </a:solidFill>
              </a:rPr>
              <a:t>erelsgl</a:t>
            </a:r>
            <a:r>
              <a:rPr lang="en-US" altLang="he-IL" sz="3600" i="1">
                <a:solidFill>
                  <a:srgbClr val="00B050"/>
                </a:solidFill>
              </a:rPr>
              <a:t>@gmail</a:t>
            </a:r>
            <a:endParaRPr lang="he-IL" altLang="he-IL" sz="3600" i="1">
              <a:solidFill>
                <a:srgbClr val="00B05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2"/>
          <p:cNvSpPr txBox="1">
            <a:spLocks noChangeArrowheads="1"/>
          </p:cNvSpPr>
          <p:nvPr/>
        </p:nvSpPr>
        <p:spPr bwMode="auto">
          <a:xfrm>
            <a:off x="984250" y="6348413"/>
            <a:ext cx="20034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he-IL" altLang="he-IL"/>
          </a:p>
        </p:txBody>
      </p:sp>
      <p:sp>
        <p:nvSpPr>
          <p:cNvPr id="8" name="Title 1"/>
          <p:cNvSpPr>
            <a:spLocks noGrp="1"/>
          </p:cNvSpPr>
          <p:nvPr>
            <p:ph type="title"/>
          </p:nvPr>
        </p:nvSpPr>
        <p:spPr>
          <a:xfrm>
            <a:off x="468313" y="407988"/>
            <a:ext cx="8218487" cy="1039812"/>
          </a:xfrm>
        </p:spPr>
        <p:txBody>
          <a:bodyPr>
            <a:normAutofit fontScale="90000"/>
          </a:bodyPr>
          <a:lstStyle/>
          <a:p>
            <a:pPr rtl="0" eaLnBrk="1" fontAlgn="auto" hangingPunct="1">
              <a:spcAft>
                <a:spcPts val="0"/>
              </a:spcAft>
              <a:defRPr/>
            </a:pPr>
            <a:r>
              <a:rPr lang="en-US" sz="5400" smtClean="0">
                <a:solidFill>
                  <a:schemeClr val="accent1">
                    <a:lumMod val="75000"/>
                  </a:schemeClr>
                </a:solidFill>
              </a:rPr>
              <a:t> The </a:t>
            </a:r>
            <a:r>
              <a:rPr lang="en-US" sz="5400" smtClean="0">
                <a:solidFill>
                  <a:srgbClr val="FF0000"/>
                </a:solidFill>
              </a:rPr>
              <a:t>Economic</a:t>
            </a:r>
            <a:r>
              <a:rPr lang="en-US" sz="5400" smtClean="0">
                <a:solidFill>
                  <a:srgbClr val="00B0F0"/>
                </a:solidFill>
              </a:rPr>
              <a:t> </a:t>
            </a:r>
            <a:r>
              <a:rPr lang="en-US" sz="5400" smtClean="0">
                <a:solidFill>
                  <a:schemeClr val="accent1">
                    <a:lumMod val="75000"/>
                  </a:schemeClr>
                </a:solidFill>
              </a:rPr>
              <a:t>Approach</a:t>
            </a:r>
            <a:endParaRPr lang="he-IL" sz="5400">
              <a:solidFill>
                <a:schemeClr val="accent1">
                  <a:lumMod val="75000"/>
                </a:scheme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107504" y="1556793"/>
                <a:ext cx="8712969" cy="4516480"/>
              </a:xfrm>
            </p:spPr>
            <p:txBody>
              <a:bodyPr/>
              <a:lstStyle/>
              <a:p>
                <a:pPr marL="114300" indent="0" algn="l" rtl="0">
                  <a:buNone/>
                </a:pPr>
                <a:r>
                  <a:rPr lang="en-US" sz="3200" smtClean="0">
                    <a:solidFill>
                      <a:schemeClr val="tx1"/>
                    </a:solidFill>
                  </a:rPr>
                  <a:t>Divide a </a:t>
                </a:r>
                <a:r>
                  <a:rPr lang="en-US" sz="3200" b="1" smtClean="0">
                    <a:solidFill>
                      <a:schemeClr val="tx1"/>
                    </a:solidFill>
                  </a:rPr>
                  <a:t>heterogeneous resource </a:t>
                </a:r>
                <a:r>
                  <a:rPr lang="en-US" sz="3200" smtClean="0">
                    <a:solidFill>
                      <a:schemeClr val="tx1"/>
                    </a:solidFill>
                  </a:rPr>
                  <a:t>(“cake”)</a:t>
                </a:r>
              </a:p>
              <a:p>
                <a:pPr marL="114300" indent="0" algn="l" rtl="0">
                  <a:buNone/>
                </a:pPr>
                <a:r>
                  <a:rPr lang="en-US" sz="3200" smtClean="0">
                    <a:solidFill>
                      <a:schemeClr val="tx1"/>
                    </a:solidFill>
                  </a:rPr>
                  <a:t>          to </a:t>
                </a:r>
                <a:r>
                  <a:rPr lang="en-US" sz="3200" b="1" i="1" smtClean="0">
                    <a:solidFill>
                      <a:schemeClr val="tx1"/>
                    </a:solidFill>
                    <a:latin typeface="Times New Roman" panose="02020603050405020304" pitchFamily="18" charset="0"/>
                    <a:cs typeface="Times New Roman" panose="02020603050405020304" pitchFamily="18" charset="0"/>
                  </a:rPr>
                  <a:t>n</a:t>
                </a:r>
                <a:r>
                  <a:rPr lang="en-US" sz="3200" b="1" smtClean="0">
                    <a:solidFill>
                      <a:schemeClr val="tx1"/>
                    </a:solidFill>
                  </a:rPr>
                  <a:t> people </a:t>
                </a:r>
                <a:r>
                  <a:rPr lang="en-US" sz="3200" smtClean="0">
                    <a:solidFill>
                      <a:schemeClr val="tx1"/>
                    </a:solidFill>
                  </a:rPr>
                  <a:t>with different values.</a:t>
                </a:r>
              </a:p>
              <a:p>
                <a:pPr marL="114300" indent="0" algn="l" rtl="0">
                  <a:buNone/>
                </a:pPr>
                <a:r>
                  <a:rPr lang="en-US" sz="3200" smtClean="0">
                    <a:solidFill>
                      <a:schemeClr val="tx1"/>
                    </a:solidFill>
                  </a:rPr>
                  <a:t>Each person </a:t>
                </a:r>
                <a:r>
                  <a:rPr lang="en-US" sz="3200" i="1" smtClean="0">
                    <a:solidFill>
                      <a:schemeClr val="tx1"/>
                    </a:solidFill>
                    <a:latin typeface="Times New Roman" panose="02020603050405020304" pitchFamily="18" charset="0"/>
                    <a:cs typeface="Times New Roman" panose="02020603050405020304" pitchFamily="18" charset="0"/>
                  </a:rPr>
                  <a:t>i</a:t>
                </a:r>
                <a:r>
                  <a:rPr lang="en-US" sz="3200" smtClean="0">
                    <a:solidFill>
                      <a:schemeClr val="tx1"/>
                    </a:solidFill>
                  </a:rPr>
                  <a:t> has a </a:t>
                </a:r>
                <a:r>
                  <a:rPr lang="en-US" sz="3200" b="1" smtClean="0">
                    <a:solidFill>
                      <a:schemeClr val="tx1"/>
                    </a:solidFill>
                  </a:rPr>
                  <a:t>value density</a:t>
                </a:r>
                <a:r>
                  <a:rPr lang="en-US" sz="3200" smtClean="0">
                    <a:solidFill>
                      <a:schemeClr val="tx1"/>
                    </a:solidFill>
                  </a:rPr>
                  <a:t>:   </a:t>
                </a:r>
                <a14:m>
                  <m:oMath xmlns:m="http://schemas.openxmlformats.org/officeDocument/2006/math">
                    <m:sSub>
                      <m:sSubPr>
                        <m:ctrlPr>
                          <a:rPr lang="en-US" sz="3200" b="0" i="1" smtClean="0">
                            <a:solidFill>
                              <a:schemeClr val="tx1"/>
                            </a:solidFill>
                            <a:latin typeface="Cambria Math"/>
                          </a:rPr>
                        </m:ctrlPr>
                      </m:sSubPr>
                      <m:e>
                        <m:r>
                          <a:rPr lang="en-US" sz="3200" b="0" i="1" smtClean="0">
                            <a:solidFill>
                              <a:schemeClr val="tx1"/>
                            </a:solidFill>
                            <a:latin typeface="Cambria Math"/>
                          </a:rPr>
                          <m:t>𝑣</m:t>
                        </m:r>
                      </m:e>
                      <m:sub>
                        <m:r>
                          <a:rPr lang="en-US" sz="3200" b="0" i="1" smtClean="0">
                            <a:solidFill>
                              <a:schemeClr val="tx1"/>
                            </a:solidFill>
                            <a:latin typeface="Cambria Math"/>
                          </a:rPr>
                          <m:t>𝑖</m:t>
                        </m:r>
                      </m:sub>
                    </m:sSub>
                    <m:d>
                      <m:dPr>
                        <m:ctrlPr>
                          <a:rPr lang="en-US" sz="3200" b="0" i="1" smtClean="0">
                            <a:solidFill>
                              <a:schemeClr val="tx1"/>
                            </a:solidFill>
                            <a:latin typeface="Cambria Math"/>
                          </a:rPr>
                        </m:ctrlPr>
                      </m:dPr>
                      <m:e>
                        <m:r>
                          <a:rPr lang="en-US" sz="3200" b="0" i="1" smtClean="0">
                            <a:solidFill>
                              <a:schemeClr val="tx1"/>
                            </a:solidFill>
                            <a:latin typeface="Cambria Math"/>
                          </a:rPr>
                          <m:t>𝑥</m:t>
                        </m:r>
                      </m:e>
                    </m:d>
                    <m:r>
                      <a:rPr lang="en-US" sz="3200" b="0" i="1" smtClean="0">
                        <a:solidFill>
                          <a:schemeClr val="tx1"/>
                        </a:solidFill>
                        <a:latin typeface="Cambria Math"/>
                      </a:rPr>
                      <m:t> </m:t>
                    </m:r>
                  </m:oMath>
                </a14:m>
                <a:endParaRPr lang="en-US" sz="3200" smtClean="0">
                  <a:solidFill>
                    <a:schemeClr val="tx1"/>
                  </a:solidFill>
                </a:endParaRPr>
              </a:p>
              <a:p>
                <a:pPr marL="114300" indent="0" algn="l" rtl="0">
                  <a:buNone/>
                </a:pPr>
                <a:r>
                  <a:rPr lang="en-US" sz="3200" b="1" smtClean="0">
                    <a:solidFill>
                      <a:schemeClr val="tx1"/>
                    </a:solidFill>
                  </a:rPr>
                  <a:t>Value </a:t>
                </a:r>
                <a:r>
                  <a:rPr lang="en-US" sz="3200" smtClean="0">
                    <a:solidFill>
                      <a:schemeClr val="tx1"/>
                    </a:solidFill>
                  </a:rPr>
                  <a:t>=</a:t>
                </a:r>
                <a:r>
                  <a:rPr lang="en-US" sz="3200" b="1" smtClean="0">
                    <a:solidFill>
                      <a:schemeClr val="tx1"/>
                    </a:solidFill>
                  </a:rPr>
                  <a:t> </a:t>
                </a:r>
                <a:r>
                  <a:rPr lang="en-US" sz="3200" smtClean="0">
                    <a:solidFill>
                      <a:schemeClr val="tx1"/>
                    </a:solidFill>
                  </a:rPr>
                  <a:t>integral of density:  </a:t>
                </a:r>
                <a14:m>
                  <m:oMath xmlns:m="http://schemas.openxmlformats.org/officeDocument/2006/math">
                    <m:sSub>
                      <m:sSubPr>
                        <m:ctrlPr>
                          <a:rPr lang="en-US" sz="3200" i="1" smtClean="0">
                            <a:solidFill>
                              <a:schemeClr val="tx1"/>
                            </a:solidFill>
                            <a:latin typeface="Cambria Math"/>
                          </a:rPr>
                        </m:ctrlPr>
                      </m:sSubPr>
                      <m:e>
                        <m:r>
                          <a:rPr lang="en-US" sz="3200" b="0" i="1" smtClean="0">
                            <a:solidFill>
                              <a:schemeClr val="tx1"/>
                            </a:solidFill>
                            <a:latin typeface="Cambria Math"/>
                          </a:rPr>
                          <m:t>𝑉</m:t>
                        </m:r>
                      </m:e>
                      <m:sub>
                        <m:r>
                          <a:rPr lang="en-US" sz="3200" b="0" i="1" smtClean="0">
                            <a:solidFill>
                              <a:schemeClr val="tx1"/>
                            </a:solidFill>
                            <a:latin typeface="Cambria Math"/>
                          </a:rPr>
                          <m:t>𝑖</m:t>
                        </m:r>
                      </m:sub>
                    </m:sSub>
                    <m:d>
                      <m:dPr>
                        <m:ctrlPr>
                          <a:rPr lang="en-US" sz="3200" b="0" i="1" smtClean="0">
                            <a:solidFill>
                              <a:schemeClr val="tx1"/>
                            </a:solidFill>
                            <a:latin typeface="Cambria Math"/>
                          </a:rPr>
                        </m:ctrlPr>
                      </m:dPr>
                      <m:e>
                        <m:r>
                          <a:rPr lang="en-US" sz="3200" b="0" i="1" smtClean="0">
                            <a:solidFill>
                              <a:schemeClr val="tx1"/>
                            </a:solidFill>
                            <a:latin typeface="Cambria Math"/>
                          </a:rPr>
                          <m:t>𝑋</m:t>
                        </m:r>
                      </m:e>
                    </m:d>
                    <m:r>
                      <a:rPr lang="en-US" sz="3200" b="0" i="1" smtClean="0">
                        <a:solidFill>
                          <a:schemeClr val="tx1"/>
                        </a:solidFill>
                        <a:latin typeface="Cambria Math"/>
                      </a:rPr>
                      <m:t>=</m:t>
                    </m:r>
                    <m:nary>
                      <m:naryPr>
                        <m:ctrlPr>
                          <a:rPr lang="en-US" sz="3200" i="1">
                            <a:solidFill>
                              <a:schemeClr val="tx1"/>
                            </a:solidFill>
                            <a:latin typeface="Cambria Math"/>
                          </a:rPr>
                        </m:ctrlPr>
                      </m:naryPr>
                      <m:sub>
                        <m:r>
                          <a:rPr lang="en-US" sz="3200" b="0" i="1" smtClean="0">
                            <a:solidFill>
                              <a:schemeClr val="tx1"/>
                            </a:solidFill>
                            <a:latin typeface="Cambria Math"/>
                          </a:rPr>
                          <m:t>𝑋</m:t>
                        </m:r>
                      </m:sub>
                      <m:sup/>
                      <m:e>
                        <m:sSub>
                          <m:sSubPr>
                            <m:ctrlPr>
                              <a:rPr lang="en-US" sz="3200" i="1">
                                <a:solidFill>
                                  <a:schemeClr val="tx1"/>
                                </a:solidFill>
                                <a:latin typeface="Cambria Math"/>
                              </a:rPr>
                            </m:ctrlPr>
                          </m:sSubPr>
                          <m:e>
                            <m:r>
                              <a:rPr lang="en-US" sz="3200" i="1">
                                <a:solidFill>
                                  <a:schemeClr val="tx1"/>
                                </a:solidFill>
                                <a:latin typeface="Cambria Math"/>
                              </a:rPr>
                              <m:t>𝑣</m:t>
                            </m:r>
                          </m:e>
                          <m:sub>
                            <m:r>
                              <a:rPr lang="en-US" sz="3200" i="1">
                                <a:solidFill>
                                  <a:schemeClr val="tx1"/>
                                </a:solidFill>
                                <a:latin typeface="Cambria Math"/>
                              </a:rPr>
                              <m:t>𝑖</m:t>
                            </m:r>
                          </m:sub>
                        </m:sSub>
                        <m:d>
                          <m:dPr>
                            <m:ctrlPr>
                              <a:rPr lang="en-US" sz="3200" i="1">
                                <a:solidFill>
                                  <a:schemeClr val="tx1"/>
                                </a:solidFill>
                                <a:latin typeface="Cambria Math"/>
                              </a:rPr>
                            </m:ctrlPr>
                          </m:dPr>
                          <m:e>
                            <m:r>
                              <a:rPr lang="en-US" sz="3200" b="0" i="1" smtClean="0">
                                <a:solidFill>
                                  <a:schemeClr val="tx1"/>
                                </a:solidFill>
                                <a:latin typeface="Cambria Math"/>
                              </a:rPr>
                              <m:t>𝑥</m:t>
                            </m:r>
                          </m:e>
                        </m:d>
                        <m:r>
                          <a:rPr lang="en-US" sz="3200" i="1">
                            <a:solidFill>
                              <a:schemeClr val="tx1"/>
                            </a:solidFill>
                            <a:latin typeface="Cambria Math"/>
                          </a:rPr>
                          <m:t> </m:t>
                        </m:r>
                        <m:r>
                          <a:rPr lang="en-US" sz="3200" i="1">
                            <a:solidFill>
                              <a:schemeClr val="tx1"/>
                            </a:solidFill>
                            <a:latin typeface="Cambria Math"/>
                          </a:rPr>
                          <m:t>𝑑𝑥</m:t>
                        </m:r>
                      </m:e>
                    </m:nary>
                  </m:oMath>
                </a14:m>
                <a:endParaRPr lang="en-US" sz="3200" smtClean="0">
                  <a:solidFill>
                    <a:schemeClr val="tx1"/>
                  </a:solidFill>
                </a:endParaRPr>
              </a:p>
              <a:p>
                <a:pPr marL="114300" indent="0" algn="l" rtl="0">
                  <a:buNone/>
                </a:pPr>
                <a:r>
                  <a:rPr lang="en-US" sz="3200" b="1" smtClean="0">
                    <a:solidFill>
                      <a:schemeClr val="tx1"/>
                    </a:solidFill>
                  </a:rPr>
                  <a:t>Fair</a:t>
                </a:r>
                <a:r>
                  <a:rPr lang="en-US" sz="3200" smtClean="0">
                    <a:solidFill>
                      <a:schemeClr val="tx1"/>
                    </a:solidFill>
                  </a:rPr>
                  <a:t> = every </a:t>
                </a:r>
                <a:r>
                  <a:rPr lang="en-US" sz="3200">
                    <a:solidFill>
                      <a:schemeClr val="tx1"/>
                    </a:solidFill>
                  </a:rPr>
                  <a:t>person </a:t>
                </a:r>
                <a:r>
                  <a:rPr lang="en-US" sz="3200" i="1" smtClean="0">
                    <a:solidFill>
                      <a:schemeClr val="tx1"/>
                    </a:solidFill>
                    <a:latin typeface="Times New Roman" panose="02020603050405020304" pitchFamily="18" charset="0"/>
                    <a:cs typeface="Times New Roman" panose="02020603050405020304" pitchFamily="18" charset="0"/>
                  </a:rPr>
                  <a:t>i</a:t>
                </a:r>
                <a:r>
                  <a:rPr lang="en-US" sz="3200" smtClean="0">
                    <a:solidFill>
                      <a:schemeClr val="tx1"/>
                    </a:solidFill>
                  </a:rPr>
                  <a:t> receives piece </a:t>
                </a:r>
                <a14:m>
                  <m:oMath xmlns:m="http://schemas.openxmlformats.org/officeDocument/2006/math">
                    <m:sSub>
                      <m:sSubPr>
                        <m:ctrlPr>
                          <a:rPr lang="en-US" sz="3200" i="1">
                            <a:solidFill>
                              <a:schemeClr val="tx1"/>
                            </a:solidFill>
                            <a:latin typeface="Cambria Math"/>
                          </a:rPr>
                        </m:ctrlPr>
                      </m:sSubPr>
                      <m:e>
                        <m:r>
                          <a:rPr lang="en-US" sz="3200" b="0" i="1" smtClean="0">
                            <a:solidFill>
                              <a:schemeClr val="tx1"/>
                            </a:solidFill>
                            <a:latin typeface="Cambria Math"/>
                          </a:rPr>
                          <m:t>𝑋</m:t>
                        </m:r>
                      </m:e>
                      <m:sub>
                        <m:r>
                          <a:rPr lang="en-US" sz="3200" i="1">
                            <a:solidFill>
                              <a:schemeClr val="tx1"/>
                            </a:solidFill>
                            <a:latin typeface="Cambria Math"/>
                          </a:rPr>
                          <m:t>𝑖</m:t>
                        </m:r>
                      </m:sub>
                    </m:sSub>
                  </m:oMath>
                </a14:m>
                <a:r>
                  <a:rPr lang="en-US" sz="3200">
                    <a:solidFill>
                      <a:schemeClr val="tx1"/>
                    </a:solidFill>
                    <a:latin typeface="Cambria Math"/>
                  </a:rPr>
                  <a:t> </a:t>
                </a:r>
                <a:r>
                  <a:rPr lang="en-US" sz="3200" smtClean="0">
                    <a:solidFill>
                      <a:schemeClr val="tx1"/>
                    </a:solidFill>
                    <a:latin typeface="Cambria Math"/>
                  </a:rPr>
                  <a:t> </a:t>
                </a:r>
                <a:r>
                  <a:rPr lang="en-US" sz="3200" smtClean="0">
                    <a:solidFill>
                      <a:schemeClr val="tx1"/>
                    </a:solidFill>
                  </a:rPr>
                  <a:t>such that:</a:t>
                </a:r>
                <a:br>
                  <a:rPr lang="en-US" sz="3200" smtClean="0">
                    <a:solidFill>
                      <a:schemeClr val="tx1"/>
                    </a:solidFill>
                  </a:rPr>
                </a:br>
                <a:endParaRPr lang="en-US" sz="3200" smtClean="0">
                  <a:solidFill>
                    <a:schemeClr val="tx1"/>
                  </a:solidFill>
                  <a:latin typeface="Cambria Math"/>
                </a:endParaRPr>
              </a:p>
              <a:p>
                <a:pPr marL="114300" indent="0" algn="l" rtl="0">
                  <a:buNone/>
                </a:pPr>
                <a14:m>
                  <m:oMathPara xmlns:m="http://schemas.openxmlformats.org/officeDocument/2006/math">
                    <m:oMathParaPr>
                      <m:jc m:val="centerGroup"/>
                    </m:oMathParaPr>
                    <m:oMath xmlns:m="http://schemas.openxmlformats.org/officeDocument/2006/math">
                      <m:sSub>
                        <m:sSubPr>
                          <m:ctrlPr>
                            <a:rPr lang="en-US" sz="3200" i="1">
                              <a:solidFill>
                                <a:schemeClr val="tx1"/>
                              </a:solidFill>
                              <a:latin typeface="Cambria Math"/>
                            </a:rPr>
                          </m:ctrlPr>
                        </m:sSubPr>
                        <m:e>
                          <m:r>
                            <a:rPr lang="en-US" sz="3200" b="0" i="1">
                              <a:solidFill>
                                <a:schemeClr val="tx1"/>
                              </a:solidFill>
                              <a:latin typeface="Cambria Math"/>
                            </a:rPr>
                            <m:t>𝑉</m:t>
                          </m:r>
                        </m:e>
                        <m:sub>
                          <m:r>
                            <a:rPr lang="en-US" sz="3200" b="0" i="1">
                              <a:solidFill>
                                <a:schemeClr val="tx1"/>
                              </a:solidFill>
                              <a:latin typeface="Cambria Math"/>
                            </a:rPr>
                            <m:t>𝑖</m:t>
                          </m:r>
                        </m:sub>
                      </m:sSub>
                      <m:d>
                        <m:dPr>
                          <m:ctrlPr>
                            <a:rPr lang="en-US" sz="3200" i="1">
                              <a:solidFill>
                                <a:schemeClr val="tx1"/>
                              </a:solidFill>
                              <a:latin typeface="Cambria Math"/>
                            </a:rPr>
                          </m:ctrlPr>
                        </m:dPr>
                        <m:e>
                          <m:sSub>
                            <m:sSubPr>
                              <m:ctrlPr>
                                <a:rPr lang="en-US" sz="3200" i="1" smtClean="0">
                                  <a:solidFill>
                                    <a:schemeClr val="tx1"/>
                                  </a:solidFill>
                                  <a:latin typeface="Cambria Math"/>
                                </a:rPr>
                              </m:ctrlPr>
                            </m:sSubPr>
                            <m:e>
                              <m:r>
                                <a:rPr lang="en-US" sz="3200" b="0" i="1" smtClean="0">
                                  <a:solidFill>
                                    <a:schemeClr val="tx1"/>
                                  </a:solidFill>
                                  <a:latin typeface="Cambria Math"/>
                                </a:rPr>
                                <m:t>𝑋</m:t>
                              </m:r>
                            </m:e>
                            <m:sub>
                              <m:r>
                                <a:rPr lang="en-US" sz="3200" b="0" i="1" smtClean="0">
                                  <a:solidFill>
                                    <a:schemeClr val="tx1"/>
                                  </a:solidFill>
                                  <a:latin typeface="Cambria Math"/>
                                </a:rPr>
                                <m:t>𝑖</m:t>
                              </m:r>
                            </m:sub>
                          </m:sSub>
                        </m:e>
                      </m:d>
                      <m:r>
                        <a:rPr lang="en-US" sz="3200" b="0" i="1" smtClean="0">
                          <a:solidFill>
                            <a:schemeClr val="tx1"/>
                          </a:solidFill>
                          <a:latin typeface="Cambria Math"/>
                        </a:rPr>
                        <m:t>≥</m:t>
                      </m:r>
                      <m:f>
                        <m:fPr>
                          <m:ctrlPr>
                            <a:rPr lang="en-US" sz="3200" i="1" smtClean="0">
                              <a:solidFill>
                                <a:schemeClr val="tx1"/>
                              </a:solidFill>
                              <a:latin typeface="Cambria Math"/>
                            </a:rPr>
                          </m:ctrlPr>
                        </m:fPr>
                        <m:num>
                          <m:r>
                            <a:rPr lang="en-US" sz="3200" b="0" i="1" smtClean="0">
                              <a:solidFill>
                                <a:schemeClr val="tx1"/>
                              </a:solidFill>
                              <a:latin typeface="Cambria Math"/>
                            </a:rPr>
                            <m:t>1</m:t>
                          </m:r>
                        </m:num>
                        <m:den>
                          <m:r>
                            <a:rPr lang="en-US" sz="3200" b="0" i="1" smtClean="0">
                              <a:solidFill>
                                <a:schemeClr val="tx1"/>
                              </a:solidFill>
                              <a:latin typeface="Cambria Math"/>
                            </a:rPr>
                            <m:t>𝑛</m:t>
                          </m:r>
                        </m:den>
                      </m:f>
                      <m:r>
                        <a:rPr lang="en-US" sz="3200" b="0" i="1" smtClean="0">
                          <a:solidFill>
                            <a:schemeClr val="tx1"/>
                          </a:solidFill>
                          <a:latin typeface="Cambria Math"/>
                        </a:rPr>
                        <m:t> </m:t>
                      </m:r>
                      <m:sSub>
                        <m:sSubPr>
                          <m:ctrlPr>
                            <a:rPr lang="en-US" sz="3200" i="1">
                              <a:solidFill>
                                <a:schemeClr val="tx1"/>
                              </a:solidFill>
                              <a:latin typeface="Cambria Math"/>
                            </a:rPr>
                          </m:ctrlPr>
                        </m:sSubPr>
                        <m:e>
                          <m:r>
                            <a:rPr lang="en-US" sz="3200" i="1">
                              <a:solidFill>
                                <a:schemeClr val="tx1"/>
                              </a:solidFill>
                              <a:latin typeface="Cambria Math"/>
                            </a:rPr>
                            <m:t>𝑉</m:t>
                          </m:r>
                        </m:e>
                        <m:sub>
                          <m:r>
                            <a:rPr lang="en-US" sz="3200" i="1">
                              <a:solidFill>
                                <a:schemeClr val="tx1"/>
                              </a:solidFill>
                              <a:latin typeface="Cambria Math"/>
                            </a:rPr>
                            <m:t>𝑖</m:t>
                          </m:r>
                        </m:sub>
                      </m:sSub>
                      <m:d>
                        <m:dPr>
                          <m:ctrlPr>
                            <a:rPr lang="en-US" sz="3200" i="1">
                              <a:solidFill>
                                <a:schemeClr val="tx1"/>
                              </a:solidFill>
                              <a:latin typeface="Cambria Math"/>
                            </a:rPr>
                          </m:ctrlPr>
                        </m:dPr>
                        <m:e>
                          <m:r>
                            <a:rPr lang="en-US" sz="3200" i="1">
                              <a:solidFill>
                                <a:schemeClr val="tx1"/>
                              </a:solidFill>
                              <a:latin typeface="Cambria Math"/>
                            </a:rPr>
                            <m:t>𝐶𝑎𝑘𝑒</m:t>
                          </m:r>
                        </m:e>
                      </m:d>
                    </m:oMath>
                  </m:oMathPara>
                </a14:m>
                <a:endParaRPr lang="en-US" sz="3200" i="1" smtClean="0">
                  <a:solidFill>
                    <a:schemeClr val="tx1"/>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107504" y="1556793"/>
                <a:ext cx="8712969" cy="4516480"/>
              </a:xfrm>
              <a:blipFill rotWithShape="1">
                <a:blip r:embed="rId4"/>
                <a:stretch>
                  <a:fillRect l="-490" t="-1619" b="-540"/>
                </a:stretch>
              </a:blipFill>
            </p:spPr>
            <p:txBody>
              <a:bodyPr/>
              <a:lstStyle/>
              <a:p>
                <a:r>
                  <a:rPr lang="he-IL">
                    <a:noFill/>
                  </a:rPr>
                  <a:t> </a:t>
                </a:r>
              </a:p>
            </p:txBody>
          </p:sp>
        </mc:Fallback>
      </mc:AlternateContent>
      <p:sp>
        <p:nvSpPr>
          <p:cNvPr id="3" name="Rectangle 2"/>
          <p:cNvSpPr/>
          <p:nvPr/>
        </p:nvSpPr>
        <p:spPr>
          <a:xfrm>
            <a:off x="31643" y="6101641"/>
            <a:ext cx="8964488" cy="607539"/>
          </a:xfrm>
          <a:prstGeom prst="rect">
            <a:avLst/>
          </a:prstGeom>
        </p:spPr>
        <p:txBody>
          <a:bodyPr wrap="square">
            <a:spAutoFit/>
          </a:bodyPr>
          <a:lstStyle/>
          <a:p>
            <a:pPr marL="114300"/>
            <a:r>
              <a:rPr lang="en-US" sz="3600">
                <a:solidFill>
                  <a:schemeClr val="tx1"/>
                </a:solidFill>
                <a:latin typeface="+mn-lt"/>
              </a:rPr>
              <a:t>No </a:t>
            </a:r>
            <a:r>
              <a:rPr lang="en-US" sz="3600" smtClean="0">
                <a:solidFill>
                  <a:schemeClr val="tx1"/>
                </a:solidFill>
                <a:latin typeface="+mn-lt"/>
              </a:rPr>
              <a:t>attention to </a:t>
            </a:r>
            <a:r>
              <a:rPr lang="en-US" sz="3600" smtClean="0">
                <a:solidFill>
                  <a:srgbClr val="00B0F0"/>
                </a:solidFill>
                <a:latin typeface="+mn-lt"/>
              </a:rPr>
              <a:t>2-D geometric shape</a:t>
            </a:r>
            <a:r>
              <a:rPr lang="en-US" sz="3600" smtClean="0">
                <a:solidFill>
                  <a:schemeClr val="tx1"/>
                </a:solidFill>
                <a:latin typeface="+mn-lt"/>
              </a:rPr>
              <a:t> of pieces.</a:t>
            </a:r>
            <a:endParaRPr lang="en-US" sz="3600">
              <a:solidFill>
                <a:schemeClr val="tx1"/>
              </a:solidFill>
              <a:latin typeface="+mn-lt"/>
            </a:endParaRPr>
          </a:p>
        </p:txBody>
      </p:sp>
    </p:spTree>
    <p:custDataLst>
      <p:tags r:id="rId1"/>
    </p:custDataLst>
    <p:extLst>
      <p:ext uri="{BB962C8B-B14F-4D97-AF65-F5344CB8AC3E}">
        <p14:creationId xmlns:p14="http://schemas.microsoft.com/office/powerpoint/2010/main" val="2516197314"/>
      </p:ext>
    </p:extLst>
  </p:cSld>
  <p:clrMapOvr>
    <a:masterClrMapping/>
  </p:clrMapOvr>
  <p:transition spd="slow" advTm="1078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89423" y="1673225"/>
            <a:ext cx="3960812" cy="47513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425450" y="407988"/>
            <a:ext cx="8261350" cy="1039812"/>
          </a:xfrm>
        </p:spPr>
        <p:txBody>
          <a:bodyPr>
            <a:noAutofit/>
          </a:bodyPr>
          <a:lstStyle/>
          <a:p>
            <a:pPr rtl="0" eaLnBrk="1" fontAlgn="auto" hangingPunct="1">
              <a:spcAft>
                <a:spcPts val="0"/>
              </a:spcAft>
              <a:defRPr/>
            </a:pPr>
            <a:r>
              <a:rPr lang="en-US" sz="3600" smtClean="0">
                <a:solidFill>
                  <a:schemeClr val="accent1">
                    <a:lumMod val="75000"/>
                  </a:schemeClr>
                </a:solidFill>
              </a:rPr>
              <a:t>Algorithm for 2 people (</a:t>
            </a:r>
            <a:r>
              <a:rPr lang="en-US" sz="3600" smtClean="0">
                <a:solidFill>
                  <a:srgbClr val="00B0F0"/>
                </a:solidFill>
              </a:rPr>
              <a:t>Blue</a:t>
            </a:r>
            <a:r>
              <a:rPr lang="en-US" sz="3600" smtClean="0">
                <a:solidFill>
                  <a:schemeClr val="accent1">
                    <a:lumMod val="75000"/>
                  </a:schemeClr>
                </a:solidFill>
              </a:rPr>
              <a:t>&amp;</a:t>
            </a:r>
            <a:r>
              <a:rPr lang="en-US" sz="3600" smtClean="0">
                <a:solidFill>
                  <a:srgbClr val="00B050"/>
                </a:solidFill>
              </a:rPr>
              <a:t>Green</a:t>
            </a:r>
            <a:r>
              <a:rPr lang="en-US" sz="3600" smtClean="0">
                <a:solidFill>
                  <a:schemeClr val="accent1">
                    <a:lumMod val="75000"/>
                  </a:schemeClr>
                </a:solidFill>
              </a:rPr>
              <a:t>)</a:t>
            </a:r>
            <a:endParaRPr lang="he-IL" sz="3600">
              <a:solidFill>
                <a:srgbClr val="00B050"/>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0" y="6305550"/>
                <a:ext cx="9036050" cy="503238"/>
              </a:xfrm>
            </p:spPr>
            <p:txBody>
              <a:bodyPr/>
              <a:lstStyle/>
              <a:p>
                <a:pPr marL="114300" indent="0" algn="l" rtl="0" eaLnBrk="1" hangingPunct="1">
                  <a:buNone/>
                </a:pPr>
                <a:r>
                  <a:rPr lang="en-US" altLang="he-IL" sz="3200" smtClean="0">
                    <a:solidFill>
                      <a:schemeClr val="tx1"/>
                    </a:solidFill>
                  </a:rPr>
                  <a:t>For every person playing by the rules:   </a:t>
                </a:r>
                <a14:m>
                  <m:oMath xmlns:m="http://schemas.openxmlformats.org/officeDocument/2006/math">
                    <m:sSub>
                      <m:sSubPr>
                        <m:ctrlPr>
                          <a:rPr lang="en-US" sz="3200" i="1">
                            <a:solidFill>
                              <a:schemeClr val="tx1"/>
                            </a:solidFill>
                            <a:latin typeface="Cambria Math"/>
                          </a:rPr>
                        </m:ctrlPr>
                      </m:sSubPr>
                      <m:e>
                        <m:r>
                          <a:rPr lang="en-US" sz="3200" i="1">
                            <a:solidFill>
                              <a:schemeClr val="tx1"/>
                            </a:solidFill>
                            <a:latin typeface="Cambria Math"/>
                          </a:rPr>
                          <m:t>𝑉</m:t>
                        </m:r>
                      </m:e>
                      <m:sub>
                        <m:r>
                          <a:rPr lang="en-US" sz="3200" i="1">
                            <a:solidFill>
                              <a:schemeClr val="tx1"/>
                            </a:solidFill>
                            <a:latin typeface="Cambria Math"/>
                          </a:rPr>
                          <m:t>𝑖</m:t>
                        </m:r>
                      </m:sub>
                    </m:sSub>
                    <m:d>
                      <m:dPr>
                        <m:ctrlPr>
                          <a:rPr lang="en-US" sz="3200" i="1">
                            <a:solidFill>
                              <a:schemeClr val="tx1"/>
                            </a:solidFill>
                            <a:latin typeface="Cambria Math"/>
                          </a:rPr>
                        </m:ctrlPr>
                      </m:dPr>
                      <m:e>
                        <m:sSub>
                          <m:sSubPr>
                            <m:ctrlPr>
                              <a:rPr lang="en-US" sz="3200" i="1">
                                <a:solidFill>
                                  <a:schemeClr val="tx1"/>
                                </a:solidFill>
                                <a:latin typeface="Cambria Math"/>
                              </a:rPr>
                            </m:ctrlPr>
                          </m:sSubPr>
                          <m:e>
                            <m:r>
                              <a:rPr lang="en-US" sz="3200" b="0" i="1" smtClean="0">
                                <a:solidFill>
                                  <a:schemeClr val="tx1"/>
                                </a:solidFill>
                                <a:latin typeface="Cambria Math"/>
                              </a:rPr>
                              <m:t>𝑋</m:t>
                            </m:r>
                          </m:e>
                          <m:sub>
                            <m:r>
                              <a:rPr lang="en-US" sz="3200" i="1">
                                <a:solidFill>
                                  <a:schemeClr val="tx1"/>
                                </a:solidFill>
                                <a:latin typeface="Cambria Math"/>
                              </a:rPr>
                              <m:t>𝑖</m:t>
                            </m:r>
                          </m:sub>
                        </m:sSub>
                      </m:e>
                    </m:d>
                    <m:r>
                      <a:rPr lang="en-US" sz="3200" b="0" i="1" smtClean="0">
                        <a:solidFill>
                          <a:schemeClr val="tx1"/>
                        </a:solidFill>
                        <a:latin typeface="Cambria Math"/>
                      </a:rPr>
                      <m:t>≥</m:t>
                    </m:r>
                    <m:r>
                      <a:rPr lang="en-US" sz="3200" b="0" i="1" smtClean="0">
                        <a:solidFill>
                          <a:schemeClr val="tx1"/>
                        </a:solidFill>
                        <a:latin typeface="Cambria Math"/>
                      </a:rPr>
                      <m:t>1</m:t>
                    </m:r>
                    <m:r>
                      <a:rPr lang="en-US" sz="3200" b="0" i="1" smtClean="0">
                        <a:solidFill>
                          <a:schemeClr val="tx1"/>
                        </a:solidFill>
                        <a:latin typeface="Cambria Math"/>
                      </a:rPr>
                      <m:t>/</m:t>
                    </m:r>
                    <m:r>
                      <a:rPr lang="en-US" sz="3200" b="0" i="1" smtClean="0">
                        <a:solidFill>
                          <a:schemeClr val="tx1"/>
                        </a:solidFill>
                        <a:latin typeface="Cambria Math"/>
                      </a:rPr>
                      <m:t>2</m:t>
                    </m:r>
                  </m:oMath>
                </a14:m>
                <a:endParaRPr lang="en-US" altLang="he-IL" sz="3200" b="1" smtClean="0">
                  <a:solidFill>
                    <a:schemeClr val="tx1"/>
                  </a:solidFill>
                  <a:latin typeface="Times New Roman" pitchFamily="18" charset="0"/>
                  <a:cs typeface="Times New Roman" pitchFamily="18" charset="0"/>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0" y="6305550"/>
                <a:ext cx="9036050" cy="503238"/>
              </a:xfrm>
              <a:blipFill rotWithShape="1">
                <a:blip r:embed="rId4"/>
                <a:stretch>
                  <a:fillRect l="-405" t="-14458" b="-55422"/>
                </a:stretch>
              </a:blipFill>
            </p:spPr>
            <p:txBody>
              <a:bodyPr/>
              <a:lstStyle/>
              <a:p>
                <a:r>
                  <a:rPr lang="he-IL">
                    <a:noFill/>
                  </a:rPr>
                  <a:t> </a:t>
                </a:r>
              </a:p>
            </p:txBody>
          </p:sp>
        </mc:Fallback>
      </mc:AlternateContent>
      <p:sp>
        <p:nvSpPr>
          <p:cNvPr id="10" name="TextBox 9"/>
          <p:cNvSpPr txBox="1">
            <a:spLocks noChangeArrowheads="1"/>
          </p:cNvSpPr>
          <p:nvPr/>
        </p:nvSpPr>
        <p:spPr bwMode="auto">
          <a:xfrm>
            <a:off x="513794" y="3683604"/>
            <a:ext cx="902811"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50"/>
                </a:solidFill>
              </a:rPr>
              <a:t>G</a:t>
            </a:r>
            <a:endParaRPr lang="he-IL" altLang="he-IL" sz="7200" b="1">
              <a:solidFill>
                <a:srgbClr val="00B050"/>
              </a:solidFill>
            </a:endParaRPr>
          </a:p>
        </p:txBody>
      </p:sp>
      <p:sp>
        <p:nvSpPr>
          <p:cNvPr id="11" name="TextBox 10"/>
          <p:cNvSpPr txBox="1">
            <a:spLocks noChangeArrowheads="1"/>
          </p:cNvSpPr>
          <p:nvPr/>
        </p:nvSpPr>
        <p:spPr bwMode="auto">
          <a:xfrm>
            <a:off x="3276600" y="3644900"/>
            <a:ext cx="851515" cy="114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7200" b="1" smtClean="0">
                <a:solidFill>
                  <a:srgbClr val="00B0F0"/>
                </a:solidFill>
              </a:rPr>
              <a:t>B</a:t>
            </a:r>
            <a:endParaRPr lang="he-IL" altLang="he-IL" sz="7200" b="1">
              <a:solidFill>
                <a:srgbClr val="00B0F0"/>
              </a:solidFill>
            </a:endParaRPr>
          </a:p>
        </p:txBody>
      </p:sp>
      <p:sp>
        <p:nvSpPr>
          <p:cNvPr id="20" name="Content Placeholder 3"/>
          <p:cNvSpPr txBox="1">
            <a:spLocks/>
          </p:cNvSpPr>
          <p:nvPr/>
        </p:nvSpPr>
        <p:spPr bwMode="auto">
          <a:xfrm>
            <a:off x="4374306" y="1604521"/>
            <a:ext cx="4787900" cy="485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400" smtClean="0">
                <a:solidFill>
                  <a:schemeClr val="tx1"/>
                </a:solidFill>
                <a:latin typeface="+mn-lt"/>
              </a:rPr>
              <a:t>Each person marks a north-south line dividing land to two </a:t>
            </a:r>
            <a:r>
              <a:rPr lang="en-US" altLang="he-IL" sz="3400">
                <a:solidFill>
                  <a:schemeClr val="tx1"/>
                </a:solidFill>
                <a:latin typeface="+mn-lt"/>
              </a:rPr>
              <a:t>parts with subjective value </a:t>
            </a:r>
            <a:r>
              <a:rPr lang="en-US" altLang="he-IL" sz="3400">
                <a:solidFill>
                  <a:schemeClr val="tx1"/>
                </a:solidFill>
                <a:latin typeface="+mn-lt"/>
                <a:cs typeface="Times New Roman" pitchFamily="18" charset="0"/>
              </a:rPr>
              <a:t>1/2</a:t>
            </a:r>
            <a:r>
              <a:rPr lang="en-US" altLang="he-IL" sz="3400">
                <a:solidFill>
                  <a:schemeClr val="tx1"/>
                </a:solidFill>
                <a:latin typeface="+mn-lt"/>
              </a:rPr>
              <a:t>. </a:t>
            </a:r>
            <a:endParaRPr lang="en-US" altLang="he-IL" sz="3400" smtClean="0">
              <a:solidFill>
                <a:schemeClr val="tx1"/>
              </a:solidFill>
              <a:latin typeface="+mn-lt"/>
            </a:endParaRPr>
          </a:p>
          <a:p>
            <a:pPr algn="l" defTabSz="914400" rtl="0" eaLnBrk="1" hangingPunct="1">
              <a:lnSpc>
                <a:spcPct val="100000"/>
              </a:lnSpc>
              <a:buSzTx/>
            </a:pPr>
            <a:r>
              <a:rPr lang="en-US" altLang="he-IL" sz="3400" smtClean="0">
                <a:solidFill>
                  <a:schemeClr val="tx1"/>
                </a:solidFill>
                <a:latin typeface="+mn-lt"/>
              </a:rPr>
              <a:t>Land is cut between the two division lines.</a:t>
            </a:r>
          </a:p>
          <a:p>
            <a:pPr algn="l" defTabSz="914400" rtl="0" eaLnBrk="1" hangingPunct="1">
              <a:lnSpc>
                <a:spcPct val="100000"/>
              </a:lnSpc>
              <a:buSzTx/>
            </a:pPr>
            <a:r>
              <a:rPr lang="en-US" altLang="he-IL" sz="3400" smtClean="0">
                <a:solidFill>
                  <a:schemeClr val="tx1"/>
                </a:solidFill>
                <a:latin typeface="+mn-lt"/>
              </a:rPr>
              <a:t>Each person receives part with his line.</a:t>
            </a:r>
            <a:endParaRPr lang="en-US" altLang="he-IL" sz="3400">
              <a:solidFill>
                <a:schemeClr val="tx1"/>
              </a:solidFill>
              <a:latin typeface="+mn-lt"/>
            </a:endParaRPr>
          </a:p>
        </p:txBody>
      </p:sp>
      <p:sp>
        <p:nvSpPr>
          <p:cNvPr id="8" name="Oval 7"/>
          <p:cNvSpPr/>
          <p:nvPr/>
        </p:nvSpPr>
        <p:spPr>
          <a:xfrm>
            <a:off x="3173721" y="5440754"/>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Oval 13"/>
          <p:cNvSpPr/>
          <p:nvPr/>
        </p:nvSpPr>
        <p:spPr>
          <a:xfrm>
            <a:off x="3702050" y="5876925"/>
            <a:ext cx="280988"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 name="Oval 14"/>
          <p:cNvSpPr/>
          <p:nvPr/>
        </p:nvSpPr>
        <p:spPr>
          <a:xfrm>
            <a:off x="3841750" y="1781175"/>
            <a:ext cx="282575"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 name="Oval 15"/>
          <p:cNvSpPr/>
          <p:nvPr/>
        </p:nvSpPr>
        <p:spPr>
          <a:xfrm>
            <a:off x="684213" y="1925638"/>
            <a:ext cx="280987"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 name="Oval 17"/>
          <p:cNvSpPr/>
          <p:nvPr/>
        </p:nvSpPr>
        <p:spPr>
          <a:xfrm>
            <a:off x="931863" y="5732463"/>
            <a:ext cx="282575"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4" name="Oval 23"/>
          <p:cNvSpPr/>
          <p:nvPr/>
        </p:nvSpPr>
        <p:spPr>
          <a:xfrm>
            <a:off x="2898775" y="2198688"/>
            <a:ext cx="377825"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8" name="Oval 27"/>
          <p:cNvSpPr/>
          <p:nvPr/>
        </p:nvSpPr>
        <p:spPr>
          <a:xfrm>
            <a:off x="3478213" y="5078413"/>
            <a:ext cx="377825" cy="1428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9" name="Oval 28"/>
          <p:cNvSpPr/>
          <p:nvPr/>
        </p:nvSpPr>
        <p:spPr>
          <a:xfrm>
            <a:off x="2483768" y="3667729"/>
            <a:ext cx="280988" cy="2889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0" name="Oval 29"/>
          <p:cNvSpPr/>
          <p:nvPr/>
        </p:nvSpPr>
        <p:spPr>
          <a:xfrm>
            <a:off x="1669896" y="3291360"/>
            <a:ext cx="376237" cy="1428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Oval 30"/>
          <p:cNvSpPr/>
          <p:nvPr/>
        </p:nvSpPr>
        <p:spPr>
          <a:xfrm>
            <a:off x="581024" y="306228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2" name="Oval 31"/>
          <p:cNvSpPr/>
          <p:nvPr/>
        </p:nvSpPr>
        <p:spPr>
          <a:xfrm>
            <a:off x="1056479" y="2461418"/>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Oval 32"/>
          <p:cNvSpPr/>
          <p:nvPr/>
        </p:nvSpPr>
        <p:spPr>
          <a:xfrm>
            <a:off x="635793" y="5221288"/>
            <a:ext cx="377825"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22" name="Straight Connector 21"/>
          <p:cNvCxnSpPr/>
          <p:nvPr/>
        </p:nvCxnSpPr>
        <p:spPr>
          <a:xfrm>
            <a:off x="3059113" y="1673225"/>
            <a:ext cx="0" cy="4751388"/>
          </a:xfrm>
          <a:prstGeom prst="line">
            <a:avLst/>
          </a:prstGeom>
          <a:ln w="635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38855" y="1649413"/>
            <a:ext cx="0" cy="4751388"/>
          </a:xfrm>
          <a:prstGeom prst="line">
            <a:avLst/>
          </a:prstGeom>
          <a:ln w="635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73002" y="1673226"/>
            <a:ext cx="0" cy="47513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7" descr="C:\Documents and Settings\Yair\Local Settings\Temporary Internet Files\Content.IE5\QLIBZU1F\MC90025082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30892">
            <a:off x="2281603" y="1236456"/>
            <a:ext cx="1504216" cy="44447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advTm="1109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nodeType="withGroup">
                            <p:stCondLst>
                              <p:cond delay="0"/>
                            </p:stCondLst>
                            <p:childTnLst>
                              <p:par>
                                <p:cTn id="21" presetID="1"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par>
                          <p:cTn id="23" fill="hold">
                            <p:stCondLst>
                              <p:cond delay="0"/>
                            </p:stCondLst>
                            <p:childTnLst>
                              <p:par>
                                <p:cTn id="24" presetID="42" presetClass="path" presetSubtype="0" accel="50000" decel="50000" fill="hold" nodeType="afterEffect">
                                  <p:stCondLst>
                                    <p:cond delay="0"/>
                                  </p:stCondLst>
                                  <p:childTnLst>
                                    <p:animMotion origin="layout" path="M -4.72222E-6 -2.96296E-6 L 0.00539 0.69676 " pathEditMode="relative" rAng="0" ptsTypes="AA">
                                      <p:cBhvr>
                                        <p:cTn id="25" dur="2000" fill="hold"/>
                                        <p:tgtEl>
                                          <p:spTgt spid="34"/>
                                        </p:tgtEl>
                                        <p:attrNameLst>
                                          <p:attrName>ppt_x</p:attrName>
                                          <p:attrName>ppt_y</p:attrName>
                                        </p:attrNameLst>
                                      </p:cBhvr>
                                      <p:rCtr x="260" y="34838"/>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uiExpand="1"/>
      <p:bldP spid="11" grpId="0"/>
      <p:bldP spid="2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95289" y="1673225"/>
            <a:ext cx="3960812" cy="47513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mc:AlternateContent xmlns:mc="http://schemas.openxmlformats.org/markup-compatibility/2006" xmlns:a14="http://schemas.microsoft.com/office/drawing/2010/main">
        <mc:Choice Requires="a14">
          <p:sp>
            <p:nvSpPr>
              <p:cNvPr id="20" name="Content Placeholder 3"/>
              <p:cNvSpPr txBox="1">
                <a:spLocks/>
              </p:cNvSpPr>
              <p:nvPr/>
            </p:nvSpPr>
            <p:spPr bwMode="auto">
              <a:xfrm>
                <a:off x="4427538" y="1844675"/>
                <a:ext cx="4760912" cy="47434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228600" algn="r" rtl="1" eaLnBrk="0">
                  <a:spcBef>
                    <a:spcPct val="20000"/>
                  </a:spcBef>
                  <a:buClr>
                    <a:schemeClr val="accent1"/>
                  </a:buClr>
                  <a:buFont typeface="Arial" pitchFamily="34" charset="0"/>
                  <a:buChar char="•"/>
                  <a:defRPr sz="2400">
                    <a:solidFill>
                      <a:schemeClr val="tx2"/>
                    </a:solidFill>
                    <a:latin typeface="Tw Cen MT" pitchFamily="34" charset="0"/>
                  </a:defRPr>
                </a:lvl1pPr>
                <a:lvl2pPr marL="639763" indent="-228600" algn="r" rtl="1" eaLnBrk="0">
                  <a:spcBef>
                    <a:spcPct val="20000"/>
                  </a:spcBef>
                  <a:buClr>
                    <a:schemeClr val="accent2"/>
                  </a:buClr>
                  <a:buFont typeface="Arial" pitchFamily="34" charset="0"/>
                  <a:buChar char="•"/>
                  <a:defRPr sz="2000">
                    <a:solidFill>
                      <a:schemeClr val="tx2"/>
                    </a:solidFill>
                    <a:latin typeface="Tw Cen MT" pitchFamily="34" charset="0"/>
                  </a:defRPr>
                </a:lvl2pPr>
                <a:lvl3pPr marL="914400" algn="r" rtl="1" eaLnBrk="0">
                  <a:spcBef>
                    <a:spcPct val="20000"/>
                  </a:spcBef>
                  <a:buClr>
                    <a:srgbClr val="B5AE53"/>
                  </a:buClr>
                  <a:buFont typeface="Arial" pitchFamily="34" charset="0"/>
                  <a:buChar char="•"/>
                  <a:defRPr>
                    <a:solidFill>
                      <a:schemeClr val="tx2"/>
                    </a:solidFill>
                    <a:latin typeface="Tw Cen MT" pitchFamily="34" charset="0"/>
                  </a:defRPr>
                </a:lvl3pPr>
                <a:lvl4pPr marL="1279525" algn="r" rtl="1" eaLnBrk="0">
                  <a:spcBef>
                    <a:spcPct val="20000"/>
                  </a:spcBef>
                  <a:buClr>
                    <a:srgbClr val="848058"/>
                  </a:buClr>
                  <a:buFont typeface="Arial" pitchFamily="34" charset="0"/>
                  <a:buChar char="•"/>
                  <a:defRPr sz="1600">
                    <a:solidFill>
                      <a:schemeClr val="tx2"/>
                    </a:solidFill>
                    <a:latin typeface="Tw Cen MT" pitchFamily="34" charset="0"/>
                  </a:defRPr>
                </a:lvl4pPr>
                <a:lvl5pPr marL="1554163" algn="r" rtl="1" eaLnBrk="0">
                  <a:spcBef>
                    <a:spcPct val="20000"/>
                  </a:spcBef>
                  <a:buClr>
                    <a:srgbClr val="E8B54D"/>
                  </a:buClr>
                  <a:buFont typeface="Arial" pitchFamily="34" charset="0"/>
                  <a:buChar char="•"/>
                  <a:defRPr sz="1600">
                    <a:solidFill>
                      <a:schemeClr val="tx2"/>
                    </a:solidFill>
                    <a:latin typeface="Tw Cen MT" pitchFamily="34" charset="0"/>
                  </a:defRPr>
                </a:lvl5pPr>
                <a:lvl6pPr marL="20113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6pPr>
                <a:lvl7pPr marL="24685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7pPr>
                <a:lvl8pPr marL="29257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8pPr>
                <a:lvl9pPr marL="3382963" indent="-228600" eaLnBrk="0" fontAlgn="base" hangingPunct="0">
                  <a:spcBef>
                    <a:spcPct val="20000"/>
                  </a:spcBef>
                  <a:spcAft>
                    <a:spcPct val="0"/>
                  </a:spcAft>
                  <a:buClr>
                    <a:srgbClr val="E8B54D"/>
                  </a:buClr>
                  <a:buFont typeface="Arial" pitchFamily="34" charset="0"/>
                  <a:buChar char="•"/>
                  <a:defRPr sz="1600">
                    <a:solidFill>
                      <a:schemeClr val="tx2"/>
                    </a:solidFill>
                    <a:latin typeface="Tw Cen MT" pitchFamily="34" charset="0"/>
                  </a:defRPr>
                </a:lvl9pPr>
              </a:lstStyle>
              <a:p>
                <a:pPr algn="l" defTabSz="914400" rtl="0" eaLnBrk="1" hangingPunct="1">
                  <a:lnSpc>
                    <a:spcPct val="100000"/>
                  </a:lnSpc>
                  <a:buSzTx/>
                </a:pPr>
                <a:r>
                  <a:rPr lang="en-US" altLang="he-IL" sz="3600" smtClean="0">
                    <a:solidFill>
                      <a:schemeClr val="tx1"/>
                    </a:solidFill>
                  </a:rPr>
                  <a:t>For every person playing by the rules:  </a:t>
                </a:r>
                <a14:m>
                  <m:oMath xmlns:m="http://schemas.openxmlformats.org/officeDocument/2006/math">
                    <m:sSub>
                      <m:sSubPr>
                        <m:ctrlPr>
                          <a:rPr lang="en-US" sz="3600" i="1">
                            <a:solidFill>
                              <a:schemeClr val="tx1"/>
                            </a:solidFill>
                            <a:latin typeface="Cambria Math"/>
                          </a:rPr>
                        </m:ctrlPr>
                      </m:sSubPr>
                      <m:e>
                        <m:r>
                          <a:rPr lang="en-US" sz="3600" i="1">
                            <a:solidFill>
                              <a:schemeClr val="tx1"/>
                            </a:solidFill>
                            <a:latin typeface="Cambria Math"/>
                          </a:rPr>
                          <m:t>𝑉</m:t>
                        </m:r>
                      </m:e>
                      <m:sub>
                        <m:r>
                          <a:rPr lang="en-US" sz="3600" i="1">
                            <a:solidFill>
                              <a:schemeClr val="tx1"/>
                            </a:solidFill>
                            <a:latin typeface="Cambria Math"/>
                          </a:rPr>
                          <m:t>𝑖</m:t>
                        </m:r>
                      </m:sub>
                    </m:sSub>
                    <m:d>
                      <m:dPr>
                        <m:ctrlPr>
                          <a:rPr lang="en-US" sz="3600" i="1">
                            <a:solidFill>
                              <a:schemeClr val="tx1"/>
                            </a:solidFill>
                            <a:latin typeface="Cambria Math"/>
                          </a:rPr>
                        </m:ctrlPr>
                      </m:dPr>
                      <m:e>
                        <m:sSub>
                          <m:sSubPr>
                            <m:ctrlPr>
                              <a:rPr lang="en-US" sz="3600" i="1">
                                <a:solidFill>
                                  <a:schemeClr val="tx1"/>
                                </a:solidFill>
                                <a:latin typeface="Cambria Math"/>
                              </a:rPr>
                            </m:ctrlPr>
                          </m:sSubPr>
                          <m:e>
                            <m:r>
                              <a:rPr lang="en-US" sz="3600" b="0" i="1" smtClean="0">
                                <a:solidFill>
                                  <a:schemeClr val="tx1"/>
                                </a:solidFill>
                                <a:latin typeface="Cambria Math"/>
                              </a:rPr>
                              <m:t>𝑋</m:t>
                            </m:r>
                          </m:e>
                          <m:sub>
                            <m:r>
                              <a:rPr lang="en-US" sz="3600" i="1">
                                <a:solidFill>
                                  <a:schemeClr val="tx1"/>
                                </a:solidFill>
                                <a:latin typeface="Cambria Math"/>
                              </a:rPr>
                              <m:t>𝑖</m:t>
                            </m:r>
                          </m:sub>
                        </m:sSub>
                      </m:e>
                    </m:d>
                    <m:r>
                      <a:rPr lang="en-US" sz="3600" i="1">
                        <a:solidFill>
                          <a:schemeClr val="tx1"/>
                        </a:solidFill>
                        <a:latin typeface="Cambria Math"/>
                      </a:rPr>
                      <m:t>≥</m:t>
                    </m:r>
                    <m:r>
                      <a:rPr lang="en-US" sz="3600" i="1">
                        <a:solidFill>
                          <a:schemeClr val="tx1"/>
                        </a:solidFill>
                        <a:latin typeface="Cambria Math"/>
                      </a:rPr>
                      <m:t>1</m:t>
                    </m:r>
                    <m:r>
                      <a:rPr lang="en-US" sz="3600" i="1">
                        <a:solidFill>
                          <a:schemeClr val="tx1"/>
                        </a:solidFill>
                        <a:latin typeface="Cambria Math"/>
                      </a:rPr>
                      <m:t>/</m:t>
                    </m:r>
                    <m:r>
                      <a:rPr lang="en-US" sz="3600" i="1">
                        <a:solidFill>
                          <a:schemeClr val="tx1"/>
                        </a:solidFill>
                        <a:latin typeface="Cambria Math"/>
                      </a:rPr>
                      <m:t>𝑛</m:t>
                    </m:r>
                  </m:oMath>
                </a14:m>
                <a:endParaRPr lang="en-US" altLang="he-IL" sz="3600" smtClean="0">
                  <a:solidFill>
                    <a:schemeClr val="tx1"/>
                  </a:solidFill>
                  <a:latin typeface="+mn-lt"/>
                </a:endParaRPr>
              </a:p>
              <a:p>
                <a:pPr algn="l" defTabSz="914400" rtl="0" eaLnBrk="1" hangingPunct="1">
                  <a:lnSpc>
                    <a:spcPct val="100000"/>
                  </a:lnSpc>
                  <a:buSzTx/>
                </a:pPr>
                <a:r>
                  <a:rPr lang="en-US" altLang="he-IL" sz="3600" b="1" smtClean="0">
                    <a:solidFill>
                      <a:schemeClr val="tx1"/>
                    </a:solidFill>
                    <a:latin typeface="+mn-lt"/>
                  </a:rPr>
                  <a:t>1-D division</a:t>
                </a:r>
                <a:r>
                  <a:rPr lang="en-US" altLang="he-IL" sz="3600" smtClean="0">
                    <a:solidFill>
                      <a:schemeClr val="tx1"/>
                    </a:solidFill>
                    <a:latin typeface="+mn-lt"/>
                  </a:rPr>
                  <a:t>: no guarantee on aspect ratio of rectangles.</a:t>
                </a:r>
              </a:p>
              <a:p>
                <a:pPr algn="l" defTabSz="914400" rtl="0" eaLnBrk="1" hangingPunct="1">
                  <a:lnSpc>
                    <a:spcPct val="100000"/>
                  </a:lnSpc>
                  <a:buSzTx/>
                </a:pPr>
                <a:r>
                  <a:rPr lang="en-US" altLang="he-IL" sz="3600" smtClean="0">
                    <a:solidFill>
                      <a:schemeClr val="tx1"/>
                    </a:solidFill>
                    <a:latin typeface="+mn-lt"/>
                  </a:rPr>
                  <a:t>900 square meters = </a:t>
                </a:r>
                <a:r>
                  <a:rPr lang="en-US" altLang="he-IL" sz="3600" b="1" smtClean="0">
                    <a:solidFill>
                      <a:schemeClr val="tx1"/>
                    </a:solidFill>
                    <a:latin typeface="+mn-lt"/>
                  </a:rPr>
                  <a:t>9 km </a:t>
                </a:r>
                <a:r>
                  <a:rPr lang="en-US" altLang="he-IL" sz="3600" smtClean="0">
                    <a:solidFill>
                      <a:schemeClr val="tx1"/>
                    </a:solidFill>
                    <a:latin typeface="+mn-lt"/>
                  </a:rPr>
                  <a:t>by </a:t>
                </a:r>
                <a:r>
                  <a:rPr lang="en-US" altLang="he-IL" sz="3600" b="1" smtClean="0">
                    <a:solidFill>
                      <a:schemeClr val="tx1"/>
                    </a:solidFill>
                    <a:latin typeface="+mn-lt"/>
                  </a:rPr>
                  <a:t>10 cm</a:t>
                </a:r>
                <a:r>
                  <a:rPr lang="en-US" altLang="he-IL" sz="3600" smtClean="0">
                    <a:solidFill>
                      <a:schemeClr val="tx1"/>
                    </a:solidFill>
                    <a:latin typeface="+mn-lt"/>
                  </a:rPr>
                  <a:t>.</a:t>
                </a:r>
              </a:p>
            </p:txBody>
          </p:sp>
        </mc:Choice>
        <mc:Fallback xmlns="">
          <p:sp>
            <p:nvSpPr>
              <p:cNvPr id="20" name="Content Placeholder 3"/>
              <p:cNvSpPr txBox="1">
                <a:spLocks noRot="1" noChangeAspect="1" noMove="1" noResize="1" noEditPoints="1" noAdjustHandles="1" noChangeArrowheads="1" noChangeShapeType="1" noTextEdit="1"/>
              </p:cNvSpPr>
              <p:nvPr/>
            </p:nvSpPr>
            <p:spPr bwMode="auto">
              <a:xfrm>
                <a:off x="4427538" y="1844675"/>
                <a:ext cx="4760912" cy="4743450"/>
              </a:xfrm>
              <a:prstGeom prst="rect">
                <a:avLst/>
              </a:prstGeom>
              <a:blipFill rotWithShape="1">
                <a:blip r:embed="rId3"/>
                <a:stretch>
                  <a:fillRect l="-1024" t="-1928" b="-39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noFill/>
                  </a:rPr>
                  <a:t> </a:t>
                </a:r>
              </a:p>
            </p:txBody>
          </p:sp>
        </mc:Fallback>
      </mc:AlternateContent>
      <p:grpSp>
        <p:nvGrpSpPr>
          <p:cNvPr id="3" name="Group 2"/>
          <p:cNvGrpSpPr>
            <a:grpSpLocks/>
          </p:cNvGrpSpPr>
          <p:nvPr/>
        </p:nvGrpSpPr>
        <p:grpSpPr bwMode="auto">
          <a:xfrm>
            <a:off x="468313" y="1690340"/>
            <a:ext cx="3598862" cy="4705350"/>
            <a:chOff x="251520" y="1830218"/>
            <a:chExt cx="3816424" cy="4392488"/>
          </a:xfrm>
        </p:grpSpPr>
        <p:cxnSp>
          <p:nvCxnSpPr>
            <p:cNvPr id="15" name="Straight Connector 14"/>
            <p:cNvCxnSpPr/>
            <p:nvPr/>
          </p:nvCxnSpPr>
          <p:spPr>
            <a:xfrm>
              <a:off x="539393" y="1830218"/>
              <a:ext cx="0" cy="4392488"/>
            </a:xfrm>
            <a:prstGeom prst="line">
              <a:avLst/>
            </a:prstGeom>
            <a:ln w="635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27266" y="1830218"/>
              <a:ext cx="0" cy="4392488"/>
            </a:xfrm>
            <a:prstGeom prst="line">
              <a:avLst/>
            </a:prstGeom>
            <a:ln w="63500">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59917" y="1830218"/>
              <a:ext cx="0" cy="4392488"/>
            </a:xfrm>
            <a:prstGeom prst="line">
              <a:avLst/>
            </a:prstGeom>
            <a:ln w="635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75402" y="1830218"/>
              <a:ext cx="0" cy="4392488"/>
            </a:xfrm>
            <a:prstGeom prst="line">
              <a:avLst/>
            </a:prstGeom>
            <a:ln w="63500">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08054" y="1830218"/>
              <a:ext cx="0" cy="4392488"/>
            </a:xfrm>
            <a:prstGeom prst="line">
              <a:avLst/>
            </a:prstGeom>
            <a:ln w="6350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95926" y="1830218"/>
              <a:ext cx="0" cy="4392488"/>
            </a:xfrm>
            <a:prstGeom prst="line">
              <a:avLst/>
            </a:prstGeom>
            <a:ln w="635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73357" y="1830218"/>
              <a:ext cx="0" cy="4392488"/>
            </a:xfrm>
            <a:prstGeom prst="line">
              <a:avLst/>
            </a:prstGeom>
            <a:ln w="63500">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31935" y="1830218"/>
              <a:ext cx="0" cy="4392488"/>
            </a:xfrm>
            <a:prstGeom prst="line">
              <a:avLst/>
            </a:prstGeom>
            <a:ln w="6350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07682" y="1830218"/>
              <a:ext cx="0" cy="4392488"/>
            </a:xfrm>
            <a:prstGeom prst="line">
              <a:avLst/>
            </a:prstGeom>
            <a:ln w="63500">
              <a:solidFill>
                <a:srgbClr val="92D050"/>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67944" y="1830218"/>
              <a:ext cx="0" cy="4392488"/>
            </a:xfrm>
            <a:prstGeom prst="line">
              <a:avLst/>
            </a:prstGeom>
            <a:ln w="635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51520" y="1830218"/>
              <a:ext cx="0" cy="4392488"/>
            </a:xfrm>
            <a:prstGeom prst="line">
              <a:avLst/>
            </a:prstGeom>
            <a:ln w="6350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itle 1"/>
              <p:cNvSpPr>
                <a:spLocks noGrp="1"/>
              </p:cNvSpPr>
              <p:nvPr>
                <p:ph type="title"/>
              </p:nvPr>
            </p:nvSpPr>
            <p:spPr>
              <a:xfrm>
                <a:off x="387674" y="476672"/>
                <a:ext cx="8261350" cy="1039812"/>
              </a:xfrm>
            </p:spPr>
            <p:txBody>
              <a:bodyPr>
                <a:noAutofit/>
              </a:bodyPr>
              <a:lstStyle/>
              <a:p>
                <a:pPr rtl="0" eaLnBrk="1" fontAlgn="auto" hangingPunct="1">
                  <a:spcAft>
                    <a:spcPts val="0"/>
                  </a:spcAft>
                  <a:defRPr/>
                </a:pPr>
                <a:r>
                  <a:rPr lang="en-US" sz="4400" smtClean="0">
                    <a:solidFill>
                      <a:schemeClr val="accent1">
                        <a:lumMod val="75000"/>
                      </a:schemeClr>
                    </a:solidFill>
                  </a:rPr>
                  <a:t>Algorithm for </a:t>
                </a:r>
                <a14:m>
                  <m:oMath xmlns:m="http://schemas.openxmlformats.org/officeDocument/2006/math">
                    <m:r>
                      <a:rPr lang="en-US" sz="4400" i="1">
                        <a:solidFill>
                          <a:schemeClr val="accent1">
                            <a:lumMod val="75000"/>
                          </a:schemeClr>
                        </a:solidFill>
                        <a:latin typeface="Cambria Math"/>
                      </a:rPr>
                      <m:t>𝑛</m:t>
                    </m:r>
                  </m:oMath>
                </a14:m>
                <a:r>
                  <a:rPr lang="en-US" sz="4400">
                    <a:solidFill>
                      <a:schemeClr val="accent1">
                        <a:lumMod val="75000"/>
                      </a:schemeClr>
                    </a:solidFill>
                  </a:rPr>
                  <a:t> </a:t>
                </a:r>
                <a:r>
                  <a:rPr lang="en-US" sz="4400" smtClean="0">
                    <a:solidFill>
                      <a:schemeClr val="accent1">
                        <a:lumMod val="75000"/>
                      </a:schemeClr>
                    </a:solidFill>
                  </a:rPr>
                  <a:t>people</a:t>
                </a:r>
                <a:endParaRPr lang="he-IL" sz="3200">
                  <a:solidFill>
                    <a:srgbClr val="00B050"/>
                  </a:solidFill>
                </a:endParaRPr>
              </a:p>
            </p:txBody>
          </p:sp>
        </mc:Choice>
        <mc:Fallback xmlns="">
          <p:sp>
            <p:nvSpPr>
              <p:cNvPr id="33" name="Title 1"/>
              <p:cNvSpPr>
                <a:spLocks noGrp="1" noRot="1" noChangeAspect="1" noMove="1" noResize="1" noEditPoints="1" noAdjustHandles="1" noChangeArrowheads="1" noChangeShapeType="1" noTextEdit="1"/>
              </p:cNvSpPr>
              <p:nvPr>
                <p:ph type="title"/>
              </p:nvPr>
            </p:nvSpPr>
            <p:spPr>
              <a:xfrm>
                <a:off x="387674" y="476672"/>
                <a:ext cx="8261350" cy="1039812"/>
              </a:xfrm>
              <a:blipFill rotWithShape="1">
                <a:blip r:embed="rId4"/>
                <a:stretch>
                  <a:fillRect t="-1754" b="-11111"/>
                </a:stretch>
              </a:blipFill>
            </p:spPr>
            <p:txBody>
              <a:bodyPr/>
              <a:lstStyle/>
              <a:p>
                <a:r>
                  <a:rPr lang="he-IL">
                    <a:noFill/>
                  </a:rPr>
                  <a:t> </a:t>
                </a:r>
              </a:p>
            </p:txBody>
          </p:sp>
        </mc:Fallback>
      </mc:AlternateContent>
    </p:spTree>
    <p:custDataLst>
      <p:tags r:id="rId1"/>
    </p:custDataLst>
  </p:cSld>
  <p:clrMapOvr>
    <a:masterClrMapping/>
  </p:clrMapOvr>
  <p:transition spd="slow" advTm="1523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i\dfs\Utenti\L\lecture\My Documents\My Pictures\zuri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696" y="0"/>
            <a:ext cx="12441902" cy="6998570"/>
          </a:xfrm>
          <a:prstGeom prst="rect">
            <a:avLst/>
          </a:prstGeom>
        </p:spPr>
        <p:style>
          <a:lnRef idx="3">
            <a:schemeClr val="lt1"/>
          </a:lnRef>
          <a:fillRef idx="1">
            <a:schemeClr val="accent5"/>
          </a:fillRef>
          <a:effectRef idx="1">
            <a:schemeClr val="accent5"/>
          </a:effectRef>
          <a:fontRef idx="minor">
            <a:schemeClr val="lt1"/>
          </a:fontRef>
        </p:style>
      </p:pic>
    </p:spTree>
    <p:extLst>
      <p:ext uri="{BB962C8B-B14F-4D97-AF65-F5344CB8AC3E}">
        <p14:creationId xmlns:p14="http://schemas.microsoft.com/office/powerpoint/2010/main" val="407987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usi\dfs\Utenti\L\lecture\My Documents\My Pictures\20160329_094033_ilove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144" y="-447675"/>
            <a:ext cx="15951200" cy="897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1806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2"/>
          <p:cNvSpPr txBox="1">
            <a:spLocks noChangeArrowheads="1"/>
          </p:cNvSpPr>
          <p:nvPr/>
        </p:nvSpPr>
        <p:spPr bwMode="auto">
          <a:xfrm>
            <a:off x="984250" y="6348413"/>
            <a:ext cx="20034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he-IL" altLang="he-IL"/>
          </a:p>
        </p:txBody>
      </p:sp>
      <p:sp>
        <p:nvSpPr>
          <p:cNvPr id="8" name="Title 1"/>
          <p:cNvSpPr>
            <a:spLocks noGrp="1"/>
          </p:cNvSpPr>
          <p:nvPr>
            <p:ph type="title"/>
          </p:nvPr>
        </p:nvSpPr>
        <p:spPr>
          <a:xfrm>
            <a:off x="468313" y="407988"/>
            <a:ext cx="8218487" cy="1039812"/>
          </a:xfrm>
        </p:spPr>
        <p:txBody>
          <a:bodyPr>
            <a:normAutofit/>
          </a:bodyPr>
          <a:lstStyle/>
          <a:p>
            <a:pPr rtl="0" eaLnBrk="1" fontAlgn="auto" hangingPunct="1">
              <a:spcAft>
                <a:spcPts val="0"/>
              </a:spcAft>
              <a:defRPr/>
            </a:pPr>
            <a:r>
              <a:rPr lang="en-US" sz="5400" smtClean="0">
                <a:solidFill>
                  <a:schemeClr val="accent1">
                    <a:lumMod val="75000"/>
                  </a:schemeClr>
                </a:solidFill>
              </a:rPr>
              <a:t> The </a:t>
            </a:r>
            <a:r>
              <a:rPr lang="en-US" sz="5400" smtClean="0">
                <a:solidFill>
                  <a:srgbClr val="7030A0"/>
                </a:solidFill>
              </a:rPr>
              <a:t>Combined</a:t>
            </a:r>
            <a:r>
              <a:rPr lang="en-US" sz="5400" smtClean="0">
                <a:solidFill>
                  <a:srgbClr val="FF0000"/>
                </a:solidFill>
              </a:rPr>
              <a:t> </a:t>
            </a:r>
            <a:r>
              <a:rPr lang="en-US" sz="5400" smtClean="0">
                <a:solidFill>
                  <a:schemeClr val="accent1">
                    <a:lumMod val="75000"/>
                  </a:schemeClr>
                </a:solidFill>
              </a:rPr>
              <a:t>Approach</a:t>
            </a:r>
            <a:endParaRPr lang="he-IL" sz="5400">
              <a:solidFill>
                <a:schemeClr val="accent1">
                  <a:lumMod val="75000"/>
                </a:schemeClr>
              </a:solidFill>
            </a:endParaRP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2190713096"/>
              </p:ext>
            </p:extLst>
          </p:nvPr>
        </p:nvGraphicFramePr>
        <p:xfrm>
          <a:off x="323529" y="3140969"/>
          <a:ext cx="8363271" cy="3525882"/>
        </p:xfrm>
        <a:graphic>
          <a:graphicData uri="http://schemas.openxmlformats.org/drawingml/2006/table">
            <a:tbl>
              <a:tblPr rtl="1" firstRow="1" bandRow="1">
                <a:tableStyleId>{5C22544A-7EE6-4342-B048-85BDC9FD1C3A}</a:tableStyleId>
              </a:tblPr>
              <a:tblGrid>
                <a:gridCol w="2787757"/>
                <a:gridCol w="2787757"/>
                <a:gridCol w="2787757"/>
              </a:tblGrid>
              <a:tr h="792087">
                <a:tc>
                  <a:txBody>
                    <a:bodyPr/>
                    <a:lstStyle/>
                    <a:p>
                      <a:pPr algn="ctr" rtl="1"/>
                      <a:r>
                        <a:rPr lang="en-US" sz="4800" b="0" smtClean="0"/>
                        <a:t>Value</a:t>
                      </a:r>
                      <a:endParaRPr lang="he-IL" sz="4800" b="0"/>
                    </a:p>
                  </a:txBody>
                  <a:tcPr/>
                </a:tc>
                <a:tc>
                  <a:txBody>
                    <a:bodyPr/>
                    <a:lstStyle/>
                    <a:p>
                      <a:pPr algn="ctr" rtl="1"/>
                      <a:r>
                        <a:rPr lang="en-US" sz="4800" b="0" smtClean="0"/>
                        <a:t>Shape</a:t>
                      </a:r>
                      <a:endParaRPr lang="he-IL" sz="4800" b="0"/>
                    </a:p>
                  </a:txBody>
                  <a:tcPr/>
                </a:tc>
                <a:tc>
                  <a:txBody>
                    <a:bodyPr/>
                    <a:lstStyle/>
                    <a:p>
                      <a:pPr algn="ctr" rtl="1"/>
                      <a:endParaRPr lang="he-IL" sz="6000"/>
                    </a:p>
                  </a:txBody>
                  <a:tcPr/>
                </a:tc>
              </a:tr>
              <a:tr h="840014">
                <a:tc>
                  <a:txBody>
                    <a:bodyPr/>
                    <a:lstStyle/>
                    <a:p>
                      <a:pPr rtl="1"/>
                      <a:endParaRPr lang="he-IL"/>
                    </a:p>
                  </a:txBody>
                  <a:tcPr/>
                </a:tc>
                <a:tc>
                  <a:txBody>
                    <a:bodyPr/>
                    <a:lstStyle/>
                    <a:p>
                      <a:pPr rtl="1"/>
                      <a:endParaRPr lang="he-IL"/>
                    </a:p>
                  </a:txBody>
                  <a:tcPr/>
                </a:tc>
                <a:tc>
                  <a:txBody>
                    <a:bodyPr/>
                    <a:lstStyle/>
                    <a:p>
                      <a:pPr algn="l" rtl="0"/>
                      <a:r>
                        <a:rPr lang="en-US" sz="4800" smtClean="0">
                          <a:solidFill>
                            <a:srgbClr val="00B0F0"/>
                          </a:solidFill>
                        </a:rPr>
                        <a:t>Geometry</a:t>
                      </a:r>
                      <a:endParaRPr lang="he-IL" sz="4800">
                        <a:solidFill>
                          <a:srgbClr val="00B0F0"/>
                        </a:solidFill>
                      </a:endParaRPr>
                    </a:p>
                  </a:txBody>
                  <a:tcPr/>
                </a:tc>
              </a:tr>
              <a:tr h="840014">
                <a:tc>
                  <a:txBody>
                    <a:bodyPr/>
                    <a:lstStyle/>
                    <a:p>
                      <a:pPr rtl="1"/>
                      <a:endParaRPr lang="he-IL"/>
                    </a:p>
                  </a:txBody>
                  <a:tcPr/>
                </a:tc>
                <a:tc>
                  <a:txBody>
                    <a:bodyPr/>
                    <a:lstStyle/>
                    <a:p>
                      <a:pPr rtl="1"/>
                      <a:endParaRPr lang="he-IL"/>
                    </a:p>
                  </a:txBody>
                  <a:tcPr/>
                </a:tc>
                <a:tc>
                  <a:txBody>
                    <a:bodyPr/>
                    <a:lstStyle/>
                    <a:p>
                      <a:pPr algn="l" rtl="0"/>
                      <a:r>
                        <a:rPr lang="en-US" sz="4800" smtClean="0">
                          <a:solidFill>
                            <a:srgbClr val="FF0000"/>
                          </a:solidFill>
                        </a:rPr>
                        <a:t>Economics</a:t>
                      </a:r>
                      <a:endParaRPr lang="he-IL" sz="4800">
                        <a:solidFill>
                          <a:srgbClr val="FF0000"/>
                        </a:solidFill>
                      </a:endParaRPr>
                    </a:p>
                  </a:txBody>
                  <a:tcPr/>
                </a:tc>
              </a:tr>
              <a:tr h="840014">
                <a:tc>
                  <a:txBody>
                    <a:bodyPr/>
                    <a:lstStyle/>
                    <a:p>
                      <a:pPr rtl="1"/>
                      <a:endParaRPr lang="he-IL"/>
                    </a:p>
                  </a:txBody>
                  <a:tcPr/>
                </a:tc>
                <a:tc>
                  <a:txBody>
                    <a:bodyPr/>
                    <a:lstStyle/>
                    <a:p>
                      <a:pPr rtl="1"/>
                      <a:endParaRPr lang="he-IL"/>
                    </a:p>
                  </a:txBody>
                  <a:tcPr/>
                </a:tc>
                <a:tc>
                  <a:txBody>
                    <a:bodyPr/>
                    <a:lstStyle/>
                    <a:p>
                      <a:pPr algn="l" rtl="0"/>
                      <a:r>
                        <a:rPr lang="en-US" sz="4800" smtClean="0">
                          <a:solidFill>
                            <a:srgbClr val="7030A0"/>
                          </a:solidFill>
                        </a:rPr>
                        <a:t>Our work</a:t>
                      </a:r>
                      <a:endParaRPr lang="he-IL" sz="4800">
                        <a:solidFill>
                          <a:srgbClr val="7030A0"/>
                        </a:solidFill>
                      </a:endParaRPr>
                    </a:p>
                  </a:txBody>
                  <a:tcPr/>
                </a:tc>
              </a:tr>
            </a:tbl>
          </a:graphicData>
        </a:graphic>
      </p:graphicFrame>
      <p:grpSp>
        <p:nvGrpSpPr>
          <p:cNvPr id="7" name="Group 6"/>
          <p:cNvGrpSpPr/>
          <p:nvPr/>
        </p:nvGrpSpPr>
        <p:grpSpPr>
          <a:xfrm>
            <a:off x="3920824" y="4149080"/>
            <a:ext cx="3667128" cy="2418882"/>
            <a:chOff x="3920824" y="4149080"/>
            <a:chExt cx="3667128" cy="2418882"/>
          </a:xfrm>
        </p:grpSpPr>
        <p:pic>
          <p:nvPicPr>
            <p:cNvPr id="18" name="Picture 44" descr="emblem,ok,right,yes,correct,next,forward,arrow">
              <a:hlinkClick r:id="rId4" tooltip="emblem,ok,right,yes,correct,next,forward,arrow"/>
            </p:cNvPr>
            <p:cNvPicPr>
              <a:picLocks noChangeAspect="1" noChangeArrowheads="1"/>
            </p:cNvPicPr>
            <p:nvPr/>
          </p:nvPicPr>
          <p:blipFill>
            <a:blip r:embed="rId5"/>
            <a:srcRect/>
            <a:stretch>
              <a:fillRect/>
            </a:stretch>
          </p:blipFill>
          <p:spPr bwMode="auto">
            <a:xfrm>
              <a:off x="3980732" y="4158455"/>
              <a:ext cx="711696" cy="711696"/>
            </a:xfrm>
            <a:prstGeom prst="rect">
              <a:avLst/>
            </a:prstGeom>
            <a:noFill/>
          </p:spPr>
        </p:pic>
        <p:pic>
          <p:nvPicPr>
            <p:cNvPr id="19" name="Picture 44" descr="emblem,ok,right,yes,correct,next,forward,arrow">
              <a:hlinkClick r:id="rId4" tooltip="emblem,ok,right,yes,correct,next,forward,arrow"/>
            </p:cNvPr>
            <p:cNvPicPr>
              <a:picLocks noChangeAspect="1" noChangeArrowheads="1"/>
            </p:cNvPicPr>
            <p:nvPr/>
          </p:nvPicPr>
          <p:blipFill>
            <a:blip r:embed="rId5"/>
            <a:srcRect/>
            <a:stretch>
              <a:fillRect/>
            </a:stretch>
          </p:blipFill>
          <p:spPr bwMode="auto">
            <a:xfrm>
              <a:off x="6876256" y="5083830"/>
              <a:ext cx="711696" cy="711696"/>
            </a:xfrm>
            <a:prstGeom prst="rect">
              <a:avLst/>
            </a:prstGeom>
            <a:noFill/>
          </p:spPr>
        </p:pic>
        <p:pic>
          <p:nvPicPr>
            <p:cNvPr id="20" name="Picture 44" descr="emblem,ok,right,yes,correct,next,forward,arrow">
              <a:hlinkClick r:id="rId4" tooltip="emblem,ok,right,yes,correct,next,forward,arrow"/>
            </p:cNvPr>
            <p:cNvPicPr>
              <a:picLocks noChangeAspect="1" noChangeArrowheads="1"/>
            </p:cNvPicPr>
            <p:nvPr/>
          </p:nvPicPr>
          <p:blipFill>
            <a:blip r:embed="rId5"/>
            <a:srcRect/>
            <a:stretch>
              <a:fillRect/>
            </a:stretch>
          </p:blipFill>
          <p:spPr bwMode="auto">
            <a:xfrm>
              <a:off x="3980732" y="5856266"/>
              <a:ext cx="711696" cy="711696"/>
            </a:xfrm>
            <a:prstGeom prst="rect">
              <a:avLst/>
            </a:prstGeom>
            <a:noFill/>
          </p:spPr>
        </p:pic>
        <p:pic>
          <p:nvPicPr>
            <p:cNvPr id="21" name="Picture 44" descr="emblem,ok,right,yes,correct,next,forward,arrow">
              <a:hlinkClick r:id="rId4" tooltip="emblem,ok,right,yes,correct,next,forward,arrow"/>
            </p:cNvPr>
            <p:cNvPicPr>
              <a:picLocks noChangeAspect="1" noChangeArrowheads="1"/>
            </p:cNvPicPr>
            <p:nvPr/>
          </p:nvPicPr>
          <p:blipFill>
            <a:blip r:embed="rId5"/>
            <a:srcRect/>
            <a:stretch>
              <a:fillRect/>
            </a:stretch>
          </p:blipFill>
          <p:spPr bwMode="auto">
            <a:xfrm>
              <a:off x="6828736" y="5812135"/>
              <a:ext cx="711696" cy="711696"/>
            </a:xfrm>
            <a:prstGeom prst="rect">
              <a:avLst/>
            </a:prstGeom>
            <a:noFill/>
          </p:spPr>
        </p:pic>
        <p:pic>
          <p:nvPicPr>
            <p:cNvPr id="22" name="Picture 54" descr="stop,cancel,no">
              <a:hlinkClick r:id="rId6" tooltip="stop,cancel,no"/>
            </p:cNvPr>
            <p:cNvPicPr>
              <a:picLocks noChangeAspect="1" noChangeArrowheads="1"/>
            </p:cNvPicPr>
            <p:nvPr/>
          </p:nvPicPr>
          <p:blipFill>
            <a:blip r:embed="rId7"/>
            <a:srcRect/>
            <a:stretch>
              <a:fillRect/>
            </a:stretch>
          </p:blipFill>
          <p:spPr bwMode="auto">
            <a:xfrm>
              <a:off x="6828736" y="4149080"/>
              <a:ext cx="711696" cy="711696"/>
            </a:xfrm>
            <a:prstGeom prst="rect">
              <a:avLst/>
            </a:prstGeom>
            <a:noFill/>
          </p:spPr>
        </p:pic>
        <p:pic>
          <p:nvPicPr>
            <p:cNvPr id="23" name="Picture 54" descr="stop,cancel,no">
              <a:hlinkClick r:id="rId6" tooltip="stop,cancel,no"/>
            </p:cNvPr>
            <p:cNvPicPr>
              <a:picLocks noChangeAspect="1" noChangeArrowheads="1"/>
            </p:cNvPicPr>
            <p:nvPr/>
          </p:nvPicPr>
          <p:blipFill>
            <a:blip r:embed="rId7"/>
            <a:srcRect/>
            <a:stretch>
              <a:fillRect/>
            </a:stretch>
          </p:blipFill>
          <p:spPr bwMode="auto">
            <a:xfrm>
              <a:off x="3920824" y="4992914"/>
              <a:ext cx="711696" cy="711696"/>
            </a:xfrm>
            <a:prstGeom prst="rect">
              <a:avLst/>
            </a:prstGeom>
            <a:noFill/>
          </p:spPr>
        </p:pic>
      </p:grpSp>
      <p:sp>
        <p:nvSpPr>
          <p:cNvPr id="6" name="TextBox 5"/>
          <p:cNvSpPr txBox="1"/>
          <p:nvPr/>
        </p:nvSpPr>
        <p:spPr>
          <a:xfrm>
            <a:off x="467544" y="1844824"/>
            <a:ext cx="8208912" cy="1132426"/>
          </a:xfrm>
          <a:prstGeom prst="rect">
            <a:avLst/>
          </a:prstGeom>
          <a:noFill/>
        </p:spPr>
        <p:txBody>
          <a:bodyPr wrap="square" rtlCol="1">
            <a:spAutoFit/>
          </a:bodyPr>
          <a:lstStyle/>
          <a:p>
            <a:r>
              <a:rPr lang="en-US" sz="3600" smtClean="0">
                <a:solidFill>
                  <a:schemeClr val="tx1"/>
                </a:solidFill>
                <a:latin typeface="+mn-lt"/>
              </a:rPr>
              <a:t>Give each person a usable piece  (</a:t>
            </a:r>
            <a:r>
              <a:rPr lang="en-US" sz="3600" b="1" smtClean="0">
                <a:solidFill>
                  <a:srgbClr val="7030A0"/>
                </a:solidFill>
                <a:latin typeface="+mn-lt"/>
              </a:rPr>
              <a:t>square</a:t>
            </a:r>
            <a:r>
              <a:rPr lang="en-US" sz="3600" smtClean="0">
                <a:solidFill>
                  <a:schemeClr val="tx1"/>
                </a:solidFill>
                <a:latin typeface="+mn-lt"/>
              </a:rPr>
              <a:t>) </a:t>
            </a:r>
          </a:p>
          <a:p>
            <a:r>
              <a:rPr lang="en-US" sz="3600" smtClean="0">
                <a:solidFill>
                  <a:schemeClr val="tx1"/>
                </a:solidFill>
                <a:latin typeface="+mn-lt"/>
              </a:rPr>
              <a:t>  with a value of at least 1/</a:t>
            </a:r>
            <a:r>
              <a:rPr lang="en-US" sz="3600" i="1" smtClean="0">
                <a:solidFill>
                  <a:schemeClr val="tx1"/>
                </a:solidFill>
                <a:latin typeface="Times New Roman" panose="02020603050405020304" pitchFamily="18" charset="0"/>
                <a:cs typeface="Times New Roman" panose="02020603050405020304" pitchFamily="18" charset="0"/>
              </a:rPr>
              <a:t>n</a:t>
            </a:r>
            <a:r>
              <a:rPr lang="en-US" sz="3600">
                <a:solidFill>
                  <a:schemeClr val="tx1"/>
                </a:solidFill>
                <a:latin typeface="+mn-lt"/>
              </a:rPr>
              <a:t> </a:t>
            </a:r>
            <a:r>
              <a:rPr lang="en-US" sz="3600" smtClean="0">
                <a:solidFill>
                  <a:schemeClr val="tx1"/>
                </a:solidFill>
                <a:latin typeface="+mn-lt"/>
              </a:rPr>
              <a:t>        (</a:t>
            </a:r>
            <a:r>
              <a:rPr lang="en-US" sz="3600" b="1" smtClean="0">
                <a:solidFill>
                  <a:srgbClr val="7030A0"/>
                </a:solidFill>
                <a:latin typeface="+mn-lt"/>
              </a:rPr>
              <a:t>fair</a:t>
            </a:r>
            <a:r>
              <a:rPr lang="en-US" sz="3600" smtClean="0">
                <a:solidFill>
                  <a:schemeClr val="tx1"/>
                </a:solidFill>
                <a:latin typeface="+mn-lt"/>
              </a:rPr>
              <a:t>)</a:t>
            </a:r>
            <a:endParaRPr lang="he-IL" sz="3600">
              <a:solidFill>
                <a:schemeClr val="tx1"/>
              </a:solidFill>
              <a:latin typeface="+mn-lt"/>
            </a:endParaRPr>
          </a:p>
        </p:txBody>
      </p:sp>
    </p:spTree>
    <p:custDataLst>
      <p:tags r:id="rId1"/>
    </p:custDataLst>
    <p:extLst>
      <p:ext uri="{BB962C8B-B14F-4D97-AF65-F5344CB8AC3E}">
        <p14:creationId xmlns:p14="http://schemas.microsoft.com/office/powerpoint/2010/main" val="995876208"/>
      </p:ext>
    </p:extLst>
  </p:cSld>
  <p:clrMapOvr>
    <a:masterClrMapping/>
  </p:clrMapOvr>
  <p:transition spd="slow" advTm="10789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7950" y="1844675"/>
            <a:ext cx="4264025" cy="41767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Title 1"/>
          <p:cNvSpPr>
            <a:spLocks noGrp="1"/>
          </p:cNvSpPr>
          <p:nvPr>
            <p:ph type="title"/>
          </p:nvPr>
        </p:nvSpPr>
        <p:spPr>
          <a:xfrm>
            <a:off x="107950" y="407988"/>
            <a:ext cx="8856663" cy="1039812"/>
          </a:xfrm>
        </p:spPr>
        <p:txBody>
          <a:bodyPr>
            <a:noAutofit/>
          </a:bodyPr>
          <a:lstStyle/>
          <a:p>
            <a:pPr rtl="0" eaLnBrk="1" fontAlgn="auto" hangingPunct="1">
              <a:spcAft>
                <a:spcPts val="0"/>
              </a:spcAft>
              <a:defRPr/>
            </a:pPr>
            <a:r>
              <a:rPr lang="en-US" sz="3600" smtClean="0">
                <a:solidFill>
                  <a:schemeClr val="accent1">
                    <a:lumMod val="75000"/>
                  </a:schemeClr>
                </a:solidFill>
              </a:rPr>
              <a:t>2 </a:t>
            </a:r>
            <a:r>
              <a:rPr lang="en-US" sz="3600">
                <a:solidFill>
                  <a:schemeClr val="accent1">
                    <a:lumMod val="75000"/>
                  </a:schemeClr>
                </a:solidFill>
              </a:rPr>
              <a:t>people, </a:t>
            </a:r>
            <a:r>
              <a:rPr lang="en-US" sz="3600" smtClean="0">
                <a:solidFill>
                  <a:schemeClr val="accent1">
                    <a:lumMod val="75000"/>
                  </a:schemeClr>
                </a:solidFill>
              </a:rPr>
              <a:t>square cake, </a:t>
            </a:r>
            <a:r>
              <a:rPr lang="en-US" sz="3600" b="1" smtClean="0">
                <a:solidFill>
                  <a:schemeClr val="accent1">
                    <a:lumMod val="75000"/>
                  </a:schemeClr>
                </a:solidFill>
              </a:rPr>
              <a:t>SQUARE</a:t>
            </a:r>
            <a:r>
              <a:rPr lang="en-US" sz="3600" smtClean="0">
                <a:solidFill>
                  <a:schemeClr val="accent1">
                    <a:lumMod val="75000"/>
                  </a:schemeClr>
                </a:solidFill>
              </a:rPr>
              <a:t> plots</a:t>
            </a:r>
            <a:endParaRPr lang="he-IL" sz="3600">
              <a:solidFill>
                <a:schemeClr val="accent1">
                  <a:lumMod val="75000"/>
                </a:schemeClr>
              </a:solidFill>
            </a:endParaRPr>
          </a:p>
        </p:txBody>
      </p:sp>
      <p:sp>
        <p:nvSpPr>
          <p:cNvPr id="20" name="Content Placeholder 3"/>
          <p:cNvSpPr txBox="1">
            <a:spLocks/>
          </p:cNvSpPr>
          <p:nvPr/>
        </p:nvSpPr>
        <p:spPr>
          <a:xfrm>
            <a:off x="4579938" y="1925638"/>
            <a:ext cx="4608512" cy="4392612"/>
          </a:xfrm>
          <a:prstGeom prst="rect">
            <a:avLst/>
          </a:prstGeom>
        </p:spPr>
        <p:txBody>
          <a:bodyPr>
            <a:normAutofit fontScale="92500" lnSpcReduction="20000"/>
          </a:bodyPr>
          <a:lstStyle>
            <a:lvl1pPr marL="342900" indent="-228600" algn="r" defTabSz="914400" rtl="1" eaLnBrk="1" latinLnBrk="0" hangingPunct="1">
              <a:spcBef>
                <a:spcPct val="20000"/>
              </a:spcBef>
              <a:buClr>
                <a:schemeClr val="accent1"/>
              </a:buClr>
              <a:buFont typeface="Arial" pitchFamily="34" charset="0"/>
              <a:buChar char="•"/>
              <a:defRPr sz="2800" kern="1200">
                <a:solidFill>
                  <a:schemeClr val="tx2"/>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400" kern="1200">
                <a:solidFill>
                  <a:schemeClr val="tx2"/>
                </a:solidFill>
                <a:latin typeface="+mn-lt"/>
                <a:ea typeface="+mn-ea"/>
                <a:cs typeface="+mn-cs"/>
              </a:defRPr>
            </a:lvl2pPr>
            <a:lvl3pPr marL="914400" indent="-228600" algn="r" defTabSz="914400" rtl="1" eaLnBrk="1" latinLnBrk="0" hangingPunct="1">
              <a:spcBef>
                <a:spcPct val="20000"/>
              </a:spcBef>
              <a:buClr>
                <a:schemeClr val="accent3"/>
              </a:buClr>
              <a:buFont typeface="Arial" pitchFamily="34" charset="0"/>
              <a:buChar char="•"/>
              <a:defRPr sz="2000" kern="1200">
                <a:solidFill>
                  <a:schemeClr val="tx2"/>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800" kern="1200">
                <a:solidFill>
                  <a:schemeClr val="tx2"/>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800" kern="1200" baseline="0">
                <a:solidFill>
                  <a:schemeClr val="tx2"/>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6pPr>
            <a:lvl7pPr marL="2011680" indent="-182880" algn="r" defTabSz="914400" rtl="1" eaLnBrk="1" latinLnBrk="0" hangingPunct="1">
              <a:spcBef>
                <a:spcPct val="20000"/>
              </a:spcBef>
              <a:buClr>
                <a:schemeClr val="accent2"/>
              </a:buClr>
              <a:buFont typeface="Arial" pitchFamily="34" charset="0"/>
              <a:buChar char="•"/>
              <a:defRPr sz="1800" kern="1200">
                <a:solidFill>
                  <a:schemeClr val="tx2"/>
                </a:solidFill>
                <a:latin typeface="+mn-lt"/>
                <a:ea typeface="+mn-ea"/>
                <a:cs typeface="+mn-cs"/>
              </a:defRPr>
            </a:lvl7pPr>
            <a:lvl8pPr marL="2194560" indent="-182880" algn="r" defTabSz="914400" rtl="1"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8pPr>
            <a:lvl9pPr marL="2377440" indent="-182880" algn="r" defTabSz="914400" rtl="1" eaLnBrk="1" latinLnBrk="0" hangingPunct="1">
              <a:spcBef>
                <a:spcPct val="20000"/>
              </a:spcBef>
              <a:buClr>
                <a:schemeClr val="accent4"/>
              </a:buClr>
              <a:buFont typeface="Arial" pitchFamily="34" charset="0"/>
              <a:buChar char="•"/>
              <a:defRPr sz="1800" kern="1200">
                <a:solidFill>
                  <a:schemeClr val="tx2"/>
                </a:solidFill>
                <a:latin typeface="+mn-lt"/>
                <a:ea typeface="+mn-ea"/>
                <a:cs typeface="+mn-cs"/>
              </a:defRPr>
            </a:lvl9pPr>
          </a:lstStyle>
          <a:p>
            <a:pPr marL="114300" indent="0" algn="l" rtl="0" fontAlgn="auto">
              <a:lnSpc>
                <a:spcPct val="100000"/>
              </a:lnSpc>
              <a:spcAft>
                <a:spcPts val="0"/>
              </a:spcAft>
              <a:buSzTx/>
              <a:buNone/>
              <a:defRPr/>
            </a:pPr>
            <a:r>
              <a:rPr lang="en-US" sz="3600" smtClean="0">
                <a:solidFill>
                  <a:schemeClr val="tx1"/>
                </a:solidFill>
              </a:rPr>
              <a:t>Is it possible to give each </a:t>
            </a:r>
            <a:r>
              <a:rPr lang="en-US" sz="3600">
                <a:solidFill>
                  <a:schemeClr val="tx1"/>
                </a:solidFill>
              </a:rPr>
              <a:t>person </a:t>
            </a:r>
            <a:r>
              <a:rPr lang="en-US" sz="3600" smtClean="0">
                <a:solidFill>
                  <a:schemeClr val="tx1"/>
                </a:solidFill>
              </a:rPr>
              <a:t>at least </a:t>
            </a:r>
            <a:r>
              <a:rPr lang="en-US" sz="3600" b="1" smtClean="0">
                <a:solidFill>
                  <a:schemeClr val="tx1"/>
                </a:solidFill>
              </a:rPr>
              <a:t>1/2 </a:t>
            </a:r>
            <a:r>
              <a:rPr lang="en-US" sz="3600" smtClean="0">
                <a:solidFill>
                  <a:schemeClr val="tx1"/>
                </a:solidFill>
              </a:rPr>
              <a:t>in a square?</a:t>
            </a:r>
          </a:p>
          <a:p>
            <a:pPr algn="l" rtl="0" fontAlgn="auto">
              <a:lnSpc>
                <a:spcPct val="100000"/>
              </a:lnSpc>
              <a:spcAft>
                <a:spcPts val="0"/>
              </a:spcAft>
              <a:buSzTx/>
              <a:defRPr/>
            </a:pPr>
            <a:r>
              <a:rPr lang="en-US" sz="3600" smtClean="0">
                <a:solidFill>
                  <a:srgbClr val="FF0000"/>
                </a:solidFill>
              </a:rPr>
              <a:t>No! More than </a:t>
            </a:r>
            <a:r>
              <a:rPr lang="en-US" sz="3600" b="1" smtClean="0">
                <a:solidFill>
                  <a:srgbClr val="FF0000"/>
                </a:solidFill>
              </a:rPr>
              <a:t>1/4</a:t>
            </a:r>
            <a:r>
              <a:rPr lang="en-US" sz="3600" smtClean="0">
                <a:solidFill>
                  <a:srgbClr val="FF0000"/>
                </a:solidFill>
              </a:rPr>
              <a:t> is impossible.</a:t>
            </a:r>
          </a:p>
          <a:p>
            <a:pPr marL="114300" indent="0" algn="l" rtl="0" fontAlgn="auto">
              <a:lnSpc>
                <a:spcPct val="100000"/>
              </a:lnSpc>
              <a:spcAft>
                <a:spcPts val="0"/>
              </a:spcAft>
              <a:buSzTx/>
              <a:buNone/>
              <a:defRPr/>
            </a:pPr>
            <a:r>
              <a:rPr lang="en-US" sz="3600">
                <a:solidFill>
                  <a:schemeClr val="tx1"/>
                </a:solidFill>
              </a:rPr>
              <a:t>Is it </a:t>
            </a:r>
            <a:r>
              <a:rPr lang="en-US" sz="3600" b="1" smtClean="0">
                <a:solidFill>
                  <a:schemeClr val="tx1"/>
                </a:solidFill>
              </a:rPr>
              <a:t>always</a:t>
            </a:r>
            <a:r>
              <a:rPr lang="en-US" sz="3600" smtClean="0">
                <a:solidFill>
                  <a:schemeClr val="tx1"/>
                </a:solidFill>
              </a:rPr>
              <a:t> possible </a:t>
            </a:r>
            <a:r>
              <a:rPr lang="en-US" sz="3600">
                <a:solidFill>
                  <a:schemeClr val="tx1"/>
                </a:solidFill>
              </a:rPr>
              <a:t>to give each person at least </a:t>
            </a:r>
            <a:r>
              <a:rPr lang="en-US" sz="3600" b="1" smtClean="0">
                <a:solidFill>
                  <a:schemeClr val="tx1"/>
                </a:solidFill>
              </a:rPr>
              <a:t>1/4 </a:t>
            </a:r>
            <a:r>
              <a:rPr lang="en-US" sz="3600">
                <a:solidFill>
                  <a:schemeClr val="tx1"/>
                </a:solidFill>
              </a:rPr>
              <a:t>in a square</a:t>
            </a:r>
            <a:r>
              <a:rPr lang="en-US" sz="3600" smtClean="0">
                <a:solidFill>
                  <a:schemeClr val="tx1"/>
                </a:solidFill>
              </a:rPr>
              <a:t>?</a:t>
            </a:r>
            <a:endParaRPr lang="en-US" sz="3600">
              <a:solidFill>
                <a:schemeClr val="tx1"/>
              </a:solidFill>
            </a:endParaRPr>
          </a:p>
          <a:p>
            <a:pPr algn="l" rtl="0" fontAlgn="auto">
              <a:lnSpc>
                <a:spcPct val="100000"/>
              </a:lnSpc>
              <a:spcAft>
                <a:spcPts val="0"/>
              </a:spcAft>
              <a:buSzTx/>
              <a:defRPr/>
            </a:pPr>
            <a:r>
              <a:rPr lang="en-US" sz="3600" smtClean="0">
                <a:solidFill>
                  <a:srgbClr val="00B050"/>
                </a:solidFill>
              </a:rPr>
              <a:t>Yes! Algorithm omitted.</a:t>
            </a:r>
            <a:endParaRPr lang="en-US" sz="3600">
              <a:solidFill>
                <a:srgbClr val="00B050"/>
              </a:solidFill>
            </a:endParaRPr>
          </a:p>
          <a:p>
            <a:pPr marL="114300" indent="0" algn="l" rtl="0" fontAlgn="auto">
              <a:lnSpc>
                <a:spcPct val="100000"/>
              </a:lnSpc>
              <a:spcAft>
                <a:spcPts val="0"/>
              </a:spcAft>
              <a:buSzTx/>
              <a:buNone/>
              <a:defRPr/>
            </a:pPr>
            <a:endParaRPr lang="en-US" sz="3600" smtClean="0">
              <a:solidFill>
                <a:schemeClr val="tx1"/>
              </a:solidFill>
            </a:endParaRPr>
          </a:p>
          <a:p>
            <a:pPr marL="114300" indent="0" algn="l" rtl="0" fontAlgn="auto">
              <a:lnSpc>
                <a:spcPct val="100000"/>
              </a:lnSpc>
              <a:spcAft>
                <a:spcPts val="0"/>
              </a:spcAft>
              <a:buSzTx/>
              <a:buNone/>
              <a:defRPr/>
            </a:pPr>
            <a:endParaRPr lang="en-US" sz="3600" smtClean="0">
              <a:solidFill>
                <a:schemeClr val="tx1"/>
              </a:solidFill>
            </a:endParaRPr>
          </a:p>
          <a:p>
            <a:pPr marL="114300" indent="0" algn="l" rtl="0" fontAlgn="auto">
              <a:lnSpc>
                <a:spcPct val="100000"/>
              </a:lnSpc>
              <a:spcAft>
                <a:spcPts val="0"/>
              </a:spcAft>
              <a:buSzTx/>
              <a:buNone/>
              <a:defRPr/>
            </a:pPr>
            <a:endParaRPr lang="en-US" sz="3600">
              <a:solidFill>
                <a:schemeClr val="tx1"/>
              </a:solidFill>
            </a:endParaRPr>
          </a:p>
        </p:txBody>
      </p:sp>
      <p:sp>
        <p:nvSpPr>
          <p:cNvPr id="8" name="Rectangle 7"/>
          <p:cNvSpPr/>
          <p:nvPr/>
        </p:nvSpPr>
        <p:spPr>
          <a:xfrm>
            <a:off x="398463" y="2378075"/>
            <a:ext cx="2914650" cy="2809875"/>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 name="Rectangle 11"/>
          <p:cNvSpPr/>
          <p:nvPr/>
        </p:nvSpPr>
        <p:spPr>
          <a:xfrm>
            <a:off x="712788" y="2762250"/>
            <a:ext cx="3027362" cy="2990850"/>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 name="Explosion 2 2"/>
          <p:cNvSpPr/>
          <p:nvPr/>
        </p:nvSpPr>
        <p:spPr>
          <a:xfrm>
            <a:off x="1758950" y="3783013"/>
            <a:ext cx="935038" cy="677862"/>
          </a:xfrm>
          <a:prstGeom prst="irregularSeal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Oval 9"/>
          <p:cNvSpPr/>
          <p:nvPr/>
        </p:nvSpPr>
        <p:spPr>
          <a:xfrm>
            <a:off x="3995738" y="198278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Oval 10"/>
          <p:cNvSpPr/>
          <p:nvPr/>
        </p:nvSpPr>
        <p:spPr>
          <a:xfrm>
            <a:off x="3603625" y="207803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3" name="Oval 12"/>
          <p:cNvSpPr/>
          <p:nvPr/>
        </p:nvSpPr>
        <p:spPr>
          <a:xfrm>
            <a:off x="257175" y="192563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Oval 13"/>
          <p:cNvSpPr/>
          <p:nvPr/>
        </p:nvSpPr>
        <p:spPr>
          <a:xfrm>
            <a:off x="165100" y="2306638"/>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5" name="Oval 14"/>
          <p:cNvSpPr/>
          <p:nvPr/>
        </p:nvSpPr>
        <p:spPr>
          <a:xfrm>
            <a:off x="3630613" y="5627688"/>
            <a:ext cx="282575" cy="28733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6" name="Oval 15"/>
          <p:cNvSpPr/>
          <p:nvPr/>
        </p:nvSpPr>
        <p:spPr>
          <a:xfrm>
            <a:off x="3943350" y="5783263"/>
            <a:ext cx="376238"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 name="Oval 16"/>
          <p:cNvSpPr/>
          <p:nvPr/>
        </p:nvSpPr>
        <p:spPr>
          <a:xfrm>
            <a:off x="571500" y="5676900"/>
            <a:ext cx="282575" cy="28733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8" name="Oval 17"/>
          <p:cNvSpPr/>
          <p:nvPr/>
        </p:nvSpPr>
        <p:spPr>
          <a:xfrm>
            <a:off x="168275" y="5114925"/>
            <a:ext cx="376238"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ustDataLst>
      <p:tags r:id="rId1"/>
    </p:custDataLst>
  </p:cSld>
  <p:clrMapOvr>
    <a:masterClrMapping/>
  </p:clrMapOvr>
  <p:transition spd="slow" advTm="15814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8" grpId="0" animBg="1"/>
      <p:bldP spid="12" grpId="0" animBg="1"/>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1|10.2|14.1|27.5|15.5|9.9"/>
</p:tagLst>
</file>

<file path=ppt/tags/tag10.xml><?xml version="1.0" encoding="utf-8"?>
<p:tagLst xmlns:a="http://schemas.openxmlformats.org/drawingml/2006/main" xmlns:r="http://schemas.openxmlformats.org/officeDocument/2006/relationships" xmlns:p="http://schemas.openxmlformats.org/presentationml/2006/main">
  <p:tag name="TIMING" val="|2.6|0.9|0.8|0.8"/>
</p:tagLst>
</file>

<file path=ppt/tags/tag11.xml><?xml version="1.0" encoding="utf-8"?>
<p:tagLst xmlns:a="http://schemas.openxmlformats.org/drawingml/2006/main" xmlns:r="http://schemas.openxmlformats.org/officeDocument/2006/relationships" xmlns:p="http://schemas.openxmlformats.org/presentationml/2006/main">
  <p:tag name="TIMING" val="|2.6|0.9|0.8|0.8"/>
</p:tagLst>
</file>

<file path=ppt/tags/tag12.xml><?xml version="1.0" encoding="utf-8"?>
<p:tagLst xmlns:a="http://schemas.openxmlformats.org/drawingml/2006/main" xmlns:r="http://schemas.openxmlformats.org/officeDocument/2006/relationships" xmlns:p="http://schemas.openxmlformats.org/presentationml/2006/main">
  <p:tag name="TIMING" val="|2.6|0.9|0.8|0.8"/>
</p:tagLst>
</file>

<file path=ppt/tags/tag13.xml><?xml version="1.0" encoding="utf-8"?>
<p:tagLst xmlns:a="http://schemas.openxmlformats.org/drawingml/2006/main" xmlns:r="http://schemas.openxmlformats.org/officeDocument/2006/relationships" xmlns:p="http://schemas.openxmlformats.org/presentationml/2006/main">
  <p:tag name="TIMING" val="|2.6|0.9|0.8|0.8"/>
</p:tagLst>
</file>

<file path=ppt/tags/tag14.xml><?xml version="1.0" encoding="utf-8"?>
<p:tagLst xmlns:a="http://schemas.openxmlformats.org/drawingml/2006/main" xmlns:r="http://schemas.openxmlformats.org/officeDocument/2006/relationships" xmlns:p="http://schemas.openxmlformats.org/presentationml/2006/main">
  <p:tag name="TIMING" val="|2.6|0.9|0.8|0.8"/>
</p:tagLst>
</file>

<file path=ppt/tags/tag15.xml><?xml version="1.0" encoding="utf-8"?>
<p:tagLst xmlns:a="http://schemas.openxmlformats.org/drawingml/2006/main" xmlns:r="http://schemas.openxmlformats.org/officeDocument/2006/relationships" xmlns:p="http://schemas.openxmlformats.org/presentationml/2006/main">
  <p:tag name="TIMING" val="|2.6|0.9|0.8|0.8"/>
</p:tagLst>
</file>

<file path=ppt/tags/tag16.xml><?xml version="1.0" encoding="utf-8"?>
<p:tagLst xmlns:a="http://schemas.openxmlformats.org/drawingml/2006/main" xmlns:r="http://schemas.openxmlformats.org/officeDocument/2006/relationships" xmlns:p="http://schemas.openxmlformats.org/presentationml/2006/main">
  <p:tag name="TIMING" val="|3"/>
</p:tagLst>
</file>

<file path=ppt/tags/tag17.xml><?xml version="1.0" encoding="utf-8"?>
<p:tagLst xmlns:a="http://schemas.openxmlformats.org/drawingml/2006/main" xmlns:r="http://schemas.openxmlformats.org/officeDocument/2006/relationships" xmlns:p="http://schemas.openxmlformats.org/presentationml/2006/main">
  <p:tag name="TIMING" val="|3"/>
</p:tagLst>
</file>

<file path=ppt/tags/tag2.xml><?xml version="1.0" encoding="utf-8"?>
<p:tagLst xmlns:a="http://schemas.openxmlformats.org/drawingml/2006/main" xmlns:r="http://schemas.openxmlformats.org/officeDocument/2006/relationships" xmlns:p="http://schemas.openxmlformats.org/presentationml/2006/main">
  <p:tag name="TIMING" val="|6.1|10.2|14.1|27.5|15.5|9.9"/>
</p:tagLst>
</file>

<file path=ppt/tags/tag3.xml><?xml version="1.0" encoding="utf-8"?>
<p:tagLst xmlns:a="http://schemas.openxmlformats.org/drawingml/2006/main" xmlns:r="http://schemas.openxmlformats.org/officeDocument/2006/relationships" xmlns:p="http://schemas.openxmlformats.org/presentationml/2006/main">
  <p:tag name="TIMING" val="|24.5|6.3|19.4|21.4|5.2|1.3|15.4"/>
</p:tagLst>
</file>

<file path=ppt/tags/tag4.xml><?xml version="1.0" encoding="utf-8"?>
<p:tagLst xmlns:a="http://schemas.openxmlformats.org/drawingml/2006/main" xmlns:r="http://schemas.openxmlformats.org/officeDocument/2006/relationships" xmlns:p="http://schemas.openxmlformats.org/presentationml/2006/main">
  <p:tag name="TIMING" val="|9.2|12.8|4.5|5.8|9.8|21.4"/>
</p:tagLst>
</file>

<file path=ppt/tags/tag5.xml><?xml version="1.0" encoding="utf-8"?>
<p:tagLst xmlns:a="http://schemas.openxmlformats.org/drawingml/2006/main" xmlns:r="http://schemas.openxmlformats.org/officeDocument/2006/relationships" xmlns:p="http://schemas.openxmlformats.org/presentationml/2006/main">
  <p:tag name="TIMING" val="|6.1|10.2|14.1|27.5|15.5|9.9"/>
</p:tagLst>
</file>

<file path=ppt/tags/tag6.xml><?xml version="1.0" encoding="utf-8"?>
<p:tagLst xmlns:a="http://schemas.openxmlformats.org/drawingml/2006/main" xmlns:r="http://schemas.openxmlformats.org/officeDocument/2006/relationships" xmlns:p="http://schemas.openxmlformats.org/presentationml/2006/main">
  <p:tag name="TIMING" val="|14.3|17.6|27.4|8.7|16.3|7.4|48.8|16.4"/>
</p:tagLst>
</file>

<file path=ppt/tags/tag7.xml><?xml version="1.0" encoding="utf-8"?>
<p:tagLst xmlns:a="http://schemas.openxmlformats.org/drawingml/2006/main" xmlns:r="http://schemas.openxmlformats.org/officeDocument/2006/relationships" xmlns:p="http://schemas.openxmlformats.org/presentationml/2006/main">
  <p:tag name="TIMING" val="|2.6|0.9|0.8|0.8"/>
</p:tagLst>
</file>

<file path=ppt/tags/tag8.xml><?xml version="1.0" encoding="utf-8"?>
<p:tagLst xmlns:a="http://schemas.openxmlformats.org/drawingml/2006/main" xmlns:r="http://schemas.openxmlformats.org/officeDocument/2006/relationships" xmlns:p="http://schemas.openxmlformats.org/presentationml/2006/main">
  <p:tag name="TIMING" val="|2.6|0.9|0.8|0.8"/>
</p:tagLst>
</file>

<file path=ppt/tags/tag9.xml><?xml version="1.0" encoding="utf-8"?>
<p:tagLst xmlns:a="http://schemas.openxmlformats.org/drawingml/2006/main" xmlns:r="http://schemas.openxmlformats.org/officeDocument/2006/relationships" xmlns:p="http://schemas.openxmlformats.org/presentationml/2006/main">
  <p:tag name="TIMING" val="|2.6|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28918</TotalTime>
  <Words>660</Words>
  <Application>Microsoft Office PowerPoint</Application>
  <PresentationFormat>On-screen Show (4:3)</PresentationFormat>
  <Paragraphs>150</Paragraphs>
  <Slides>23</Slides>
  <Notes>6</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Levenim MT</vt:lpstr>
      <vt:lpstr>Book Antiqua</vt:lpstr>
      <vt:lpstr>Wingdings</vt:lpstr>
      <vt:lpstr>Cambria Math</vt:lpstr>
      <vt:lpstr>Times New Roman</vt:lpstr>
      <vt:lpstr>WenQuanYi Micro Hei</vt:lpstr>
      <vt:lpstr>Tw Cen MT</vt:lpstr>
      <vt:lpstr>Century Gothic</vt:lpstr>
      <vt:lpstr>DejaVu Sans</vt:lpstr>
      <vt:lpstr>Apothecary</vt:lpstr>
      <vt:lpstr>PowerPoint Presentation</vt:lpstr>
      <vt:lpstr> The Geometric Approach</vt:lpstr>
      <vt:lpstr> The Economic Approach</vt:lpstr>
      <vt:lpstr>Algorithm for 2 people (Blue&amp;Green)</vt:lpstr>
      <vt:lpstr>Algorithm for n people</vt:lpstr>
      <vt:lpstr>PowerPoint Presentation</vt:lpstr>
      <vt:lpstr>PowerPoint Presentation</vt:lpstr>
      <vt:lpstr> The Combined Approach</vt:lpstr>
      <vt:lpstr>2 people, square cake, SQUARE plots</vt:lpstr>
      <vt:lpstr>Proportionality Guarantee</vt:lpstr>
      <vt:lpstr>RESULTS in PAPER</vt:lpstr>
      <vt:lpstr>n people,  ¼ plane</vt:lpstr>
      <vt:lpstr>n people, k-stairs</vt:lpstr>
      <vt:lpstr>n people, k-stairs</vt:lpstr>
      <vt:lpstr>n people, k-stairs</vt:lpstr>
      <vt:lpstr>n people, k-stairs</vt:lpstr>
      <vt:lpstr>n people, k-stairs</vt:lpstr>
      <vt:lpstr>n people, k-stairs</vt:lpstr>
      <vt:lpstr>n people, k-stairs</vt:lpstr>
      <vt:lpstr>n people, k-stairs</vt:lpstr>
      <vt:lpstr>open questions</vt:lpstr>
      <vt:lpstr>OPEN QUESTION</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lab12</dc:creator>
  <cp:lastModifiedBy>lecture</cp:lastModifiedBy>
  <cp:revision>817</cp:revision>
  <cp:lastPrinted>1601-01-01T00:00:00Z</cp:lastPrinted>
  <dcterms:created xsi:type="dcterms:W3CDTF">1601-01-01T00:00:00Z</dcterms:created>
  <dcterms:modified xsi:type="dcterms:W3CDTF">2016-03-30T10:41:01Z</dcterms:modified>
</cp:coreProperties>
</file>