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5"/>
  </p:notesMasterIdLst>
  <p:sldIdLst>
    <p:sldId id="256" r:id="rId2"/>
    <p:sldId id="257" r:id="rId3"/>
    <p:sldId id="278" r:id="rId4"/>
    <p:sldId id="280" r:id="rId5"/>
    <p:sldId id="281" r:id="rId6"/>
    <p:sldId id="279" r:id="rId7"/>
    <p:sldId id="283" r:id="rId8"/>
    <p:sldId id="284" r:id="rId9"/>
    <p:sldId id="369" r:id="rId10"/>
    <p:sldId id="297" r:id="rId11"/>
    <p:sldId id="285" r:id="rId12"/>
    <p:sldId id="287" r:id="rId13"/>
    <p:sldId id="289" r:id="rId14"/>
    <p:sldId id="290" r:id="rId15"/>
    <p:sldId id="286" r:id="rId16"/>
    <p:sldId id="291" r:id="rId17"/>
    <p:sldId id="293" r:id="rId18"/>
    <p:sldId id="288" r:id="rId19"/>
    <p:sldId id="298" r:id="rId20"/>
    <p:sldId id="299" r:id="rId21"/>
    <p:sldId id="300" r:id="rId22"/>
    <p:sldId id="368" r:id="rId23"/>
    <p:sldId id="296" r:id="rId24"/>
    <p:sldId id="292" r:id="rId25"/>
    <p:sldId id="295" r:id="rId26"/>
    <p:sldId id="370" r:id="rId27"/>
    <p:sldId id="301" r:id="rId28"/>
    <p:sldId id="302" r:id="rId29"/>
    <p:sldId id="303" r:id="rId30"/>
    <p:sldId id="304" r:id="rId31"/>
    <p:sldId id="305" r:id="rId32"/>
    <p:sldId id="306" r:id="rId33"/>
    <p:sldId id="307" r:id="rId34"/>
    <p:sldId id="308" r:id="rId35"/>
    <p:sldId id="309" r:id="rId36"/>
    <p:sldId id="310" r:id="rId37"/>
    <p:sldId id="311" r:id="rId38"/>
    <p:sldId id="312" r:id="rId39"/>
    <p:sldId id="313" r:id="rId40"/>
    <p:sldId id="314" r:id="rId41"/>
    <p:sldId id="315" r:id="rId42"/>
    <p:sldId id="316" r:id="rId43"/>
    <p:sldId id="317" r:id="rId44"/>
    <p:sldId id="318" r:id="rId45"/>
    <p:sldId id="319" r:id="rId46"/>
    <p:sldId id="320" r:id="rId47"/>
    <p:sldId id="321" r:id="rId48"/>
    <p:sldId id="322" r:id="rId49"/>
    <p:sldId id="323" r:id="rId50"/>
    <p:sldId id="324" r:id="rId51"/>
    <p:sldId id="325" r:id="rId52"/>
    <p:sldId id="326" r:id="rId53"/>
    <p:sldId id="327" r:id="rId54"/>
    <p:sldId id="328" r:id="rId55"/>
    <p:sldId id="329" r:id="rId56"/>
    <p:sldId id="330" r:id="rId57"/>
    <p:sldId id="331" r:id="rId58"/>
    <p:sldId id="332" r:id="rId59"/>
    <p:sldId id="333" r:id="rId60"/>
    <p:sldId id="334" r:id="rId61"/>
    <p:sldId id="335" r:id="rId62"/>
    <p:sldId id="336" r:id="rId63"/>
    <p:sldId id="337" r:id="rId64"/>
    <p:sldId id="338" r:id="rId65"/>
    <p:sldId id="339" r:id="rId66"/>
    <p:sldId id="340" r:id="rId67"/>
    <p:sldId id="341" r:id="rId68"/>
    <p:sldId id="342" r:id="rId69"/>
    <p:sldId id="343" r:id="rId70"/>
    <p:sldId id="344" r:id="rId71"/>
    <p:sldId id="345" r:id="rId72"/>
    <p:sldId id="346" r:id="rId73"/>
    <p:sldId id="347" r:id="rId74"/>
    <p:sldId id="348" r:id="rId75"/>
    <p:sldId id="349" r:id="rId76"/>
    <p:sldId id="350" r:id="rId77"/>
    <p:sldId id="351" r:id="rId78"/>
    <p:sldId id="352" r:id="rId79"/>
    <p:sldId id="353" r:id="rId80"/>
    <p:sldId id="354" r:id="rId81"/>
    <p:sldId id="355" r:id="rId82"/>
    <p:sldId id="356" r:id="rId83"/>
    <p:sldId id="357" r:id="rId84"/>
    <p:sldId id="358" r:id="rId85"/>
    <p:sldId id="359" r:id="rId86"/>
    <p:sldId id="360" r:id="rId87"/>
    <p:sldId id="361" r:id="rId88"/>
    <p:sldId id="362" r:id="rId89"/>
    <p:sldId id="363" r:id="rId90"/>
    <p:sldId id="364" r:id="rId91"/>
    <p:sldId id="365" r:id="rId92"/>
    <p:sldId id="366" r:id="rId93"/>
    <p:sldId id="367" r:id="rId9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9" autoAdjust="0"/>
    <p:restoredTop sz="94660"/>
  </p:normalViewPr>
  <p:slideViewPr>
    <p:cSldViewPr>
      <p:cViewPr varScale="1">
        <p:scale>
          <a:sx n="69" d="100"/>
          <a:sy n="69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3EE88A-9C1E-47D8-AB47-FDC4141DF6D3}" type="datetimeFigureOut">
              <a:rPr lang="tr-TR" smtClean="0"/>
              <a:t>21.2.2015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ED443A-82FA-4499-BB48-E55763CAA2D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48908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2176-B3FE-4198-98BA-32763A166D7B}" type="datetime1">
              <a:rPr lang="en-US" smtClean="0"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136D5-6532-4156-9574-F50B9DF0998A}" type="datetime1">
              <a:rPr lang="en-US" smtClean="0"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59FC-BAAA-4EBB-B10C-49F220064227}" type="datetime1">
              <a:rPr lang="en-US" smtClean="0"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E2BA-FABC-4F6B-A809-99F9FD3758AB}" type="datetime1">
              <a:rPr lang="en-US" smtClean="0"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9FA5-867C-4F35-9408-AD089869970B}" type="datetime1">
              <a:rPr lang="en-US" smtClean="0"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184F9-4C06-406A-9AB9-416570D82C86}" type="datetime1">
              <a:rPr lang="en-US" smtClean="0"/>
              <a:t>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5B9F-1DE4-4F21-BC68-392FE383E99E}" type="datetime1">
              <a:rPr lang="en-US" smtClean="0"/>
              <a:t>2/21/2015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9316B-8653-4642-8C12-3C270B0DF877}" type="datetime1">
              <a:rPr lang="en-US" smtClean="0"/>
              <a:t>2/21/2015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CF6B-A152-44E5-A219-56984A935E22}" type="datetime1">
              <a:rPr lang="en-US" smtClean="0"/>
              <a:t>2/21/2015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46D9C-C269-46FA-8DF8-A32A69F7D9A0}" type="datetime1">
              <a:rPr lang="en-US" smtClean="0"/>
              <a:t>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386A2-6656-4439-A0C4-F345C523E2A5}" type="datetime1">
              <a:rPr lang="en-US" smtClean="0"/>
              <a:t>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43DEF-B6A2-4937-8E5D-D7E00F6B5B7F}" type="datetime1">
              <a:rPr lang="en-US" smtClean="0"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1143001"/>
            <a:ext cx="7772400" cy="2285998"/>
          </a:xfrm>
        </p:spPr>
        <p:txBody>
          <a:bodyPr>
            <a:normAutofit/>
          </a:bodyPr>
          <a:lstStyle/>
          <a:p>
            <a:r>
              <a:rPr lang="tr-TR" sz="3200" b="1" dirty="0" smtClean="0">
                <a:latin typeface="Calibri" panose="020F0502020204030204" pitchFamily="34" charset="0"/>
              </a:rPr>
              <a:t>MS SQL İLE VERİ TABANI MODELLEME</a:t>
            </a:r>
            <a:endParaRPr lang="tr-TR" sz="3200" b="1" dirty="0">
              <a:latin typeface="Calibri" panose="020F0502020204030204" pitchFamily="34" charset="0"/>
            </a:endParaRPr>
          </a:p>
        </p:txBody>
      </p:sp>
      <p:pic>
        <p:nvPicPr>
          <p:cNvPr id="1026" name="Picture 2" descr="C:\Users\Yonca\Desktop\2.0-BigSQL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0" y="3276600"/>
            <a:ext cx="19050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79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b="1" dirty="0"/>
              <a:t>Ü</a:t>
            </a:r>
            <a:r>
              <a:rPr lang="tr-TR" sz="3200" b="1" dirty="0" smtClean="0"/>
              <a:t>yelikTipi Script Dosyası</a:t>
            </a:r>
            <a:endParaRPr lang="tr-TR" sz="3200" b="1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9144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479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8229600" cy="3352800"/>
          </a:xfrm>
        </p:spPr>
        <p:txBody>
          <a:bodyPr>
            <a:normAutofit/>
          </a:bodyPr>
          <a:lstStyle/>
          <a:p>
            <a:r>
              <a:rPr lang="tr-TR" sz="2800" dirty="0"/>
              <a:t>Kredi kartı dışında başka bir ödeme tipini kabul etmeyeceğiz. Gelecek aylarda, para çekme işlemi müşterimizin üye olduğu tarihin gününde otomatik olarak yapılacak</a:t>
            </a:r>
            <a:r>
              <a:rPr lang="tr-TR" sz="2800" dirty="0" smtClean="0"/>
              <a:t>.</a:t>
            </a:r>
          </a:p>
          <a:p>
            <a:endParaRPr lang="tr-TR" sz="2800" dirty="0"/>
          </a:p>
          <a:p>
            <a:r>
              <a:rPr lang="tr-TR" sz="2800" dirty="0"/>
              <a:t>Kullanıcı üye olduktan sonra, artık siteye girip filmlerini listesine </a:t>
            </a:r>
            <a:r>
              <a:rPr lang="tr-TR" sz="2800" dirty="0" smtClean="0"/>
              <a:t>ekleyebilecek.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386479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609600"/>
            <a:ext cx="8153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/>
              <a:t>Müşterilerimize film gönderebilmemiz için listelerinde en az 10 adet film bulunmak zorundadır. Üst limit yoktur, listesine istediği kadar film ekleyebilir.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38400"/>
            <a:ext cx="7467600" cy="3730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479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txBody>
          <a:bodyPr>
            <a:normAutofit/>
          </a:bodyPr>
          <a:lstStyle/>
          <a:p>
            <a:r>
              <a:rPr lang="tr-TR" sz="2800" dirty="0" smtClean="0"/>
              <a:t> “</a:t>
            </a:r>
            <a:r>
              <a:rPr lang="tr-TR" sz="2800" dirty="0"/>
              <a:t>Yarının siparişlerini hazırla” </a:t>
            </a:r>
            <a:r>
              <a:rPr lang="tr-TR" sz="2800" dirty="0" smtClean="0"/>
              <a:t>denildiğinde depoyu </a:t>
            </a:r>
            <a:r>
              <a:rPr lang="tr-TR" sz="2800" dirty="0"/>
              <a:t>kontrol edip, eldeki filmleri ve ertesi gün sipariş isteyen müşterileri bulup, bu müşterilerin listelerini kontrol edip, öncelik sırasına göre ve onların üyelik tipine göre bu filmleri </a:t>
            </a:r>
            <a:r>
              <a:rPr lang="tr-TR" sz="2800" dirty="0" smtClean="0"/>
              <a:t>dağıtmalıdır.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386479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43200"/>
            <a:ext cx="3807909" cy="3505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ight Arrow 1"/>
          <p:cNvSpPr/>
          <p:nvPr/>
        </p:nvSpPr>
        <p:spPr>
          <a:xfrm>
            <a:off x="4571999" y="4267497"/>
            <a:ext cx="1094509" cy="45719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027" name="Picture 3" descr="C:\Users\Yonca\Desktop\Open_doo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143000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Yonca\Desktop\12362693641685578473ericlemerdy_man.svg.hi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428999"/>
            <a:ext cx="1143000" cy="256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Left Arrow 4"/>
          <p:cNvSpPr/>
          <p:nvPr/>
        </p:nvSpPr>
        <p:spPr>
          <a:xfrm>
            <a:off x="4417509" y="3796294"/>
            <a:ext cx="1145091" cy="457497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479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371600"/>
          </a:xfrm>
        </p:spPr>
        <p:txBody>
          <a:bodyPr>
            <a:normAutofit/>
          </a:bodyPr>
          <a:lstStyle/>
          <a:p>
            <a:pPr algn="l"/>
            <a:r>
              <a:rPr lang="tr-TR" sz="3200" b="1" dirty="0" smtClean="0"/>
              <a:t>Satınalma Sorumlusu-Namık TÜZKEMİŞ</a:t>
            </a:r>
            <a:endParaRPr lang="tr-TR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3154363"/>
          </a:xfrm>
        </p:spPr>
        <p:txBody>
          <a:bodyPr/>
          <a:lstStyle/>
          <a:p>
            <a:r>
              <a:rPr lang="tr-TR" sz="2800" dirty="0" smtClean="0"/>
              <a:t>DVD Şirketi filmlerin </a:t>
            </a:r>
            <a:r>
              <a:rPr lang="tr-TR" sz="2800" dirty="0"/>
              <a:t>bir listesini </a:t>
            </a:r>
            <a:r>
              <a:rPr lang="tr-TR" sz="2800" dirty="0" smtClean="0"/>
              <a:t>gönderecek. </a:t>
            </a:r>
            <a:r>
              <a:rPr lang="tr-TR" sz="2800" dirty="0"/>
              <a:t>İ</a:t>
            </a:r>
            <a:r>
              <a:rPr lang="tr-TR" sz="2800" dirty="0" smtClean="0"/>
              <a:t>çlerinden </a:t>
            </a:r>
            <a:r>
              <a:rPr lang="tr-TR" sz="2800" dirty="0"/>
              <a:t>s</a:t>
            </a:r>
            <a:r>
              <a:rPr lang="tr-TR" sz="2800" dirty="0" smtClean="0"/>
              <a:t>eçerek </a:t>
            </a:r>
            <a:r>
              <a:rPr lang="tr-TR" sz="2800" dirty="0"/>
              <a:t>bu filmlerden satın </a:t>
            </a:r>
            <a:r>
              <a:rPr lang="tr-TR" sz="2800" dirty="0" smtClean="0"/>
              <a:t>alınacak. </a:t>
            </a:r>
          </a:p>
          <a:p>
            <a:r>
              <a:rPr lang="tr-TR" sz="2800" dirty="0"/>
              <a:t>Y</a:t>
            </a:r>
            <a:r>
              <a:rPr lang="tr-TR" sz="2800" dirty="0" smtClean="0"/>
              <a:t>eni </a:t>
            </a:r>
            <a:r>
              <a:rPr lang="tr-TR" sz="2800" dirty="0"/>
              <a:t>ürünleri, satın almasak dahi sisteme girilmeli çünkü ilerleyen </a:t>
            </a:r>
            <a:r>
              <a:rPr lang="tr-TR" sz="2800" dirty="0" smtClean="0"/>
              <a:t>zamanlarda stokta </a:t>
            </a:r>
            <a:r>
              <a:rPr lang="tr-TR" sz="2800" dirty="0"/>
              <a:t>olmayan filmleri listeleyip satın </a:t>
            </a:r>
            <a:r>
              <a:rPr lang="tr-TR" sz="2800" dirty="0" smtClean="0"/>
              <a:t>alabiliriz.</a:t>
            </a:r>
            <a:endParaRPr lang="tr-TR" sz="2800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6479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038600"/>
            <a:ext cx="8610600" cy="2087564"/>
          </a:xfrm>
        </p:spPr>
        <p:txBody>
          <a:bodyPr>
            <a:normAutofit fontScale="25000" lnSpcReduction="20000"/>
          </a:bodyPr>
          <a:lstStyle/>
          <a:p>
            <a:r>
              <a:rPr lang="tr-TR" sz="9600" dirty="0" smtClean="0"/>
              <a:t>Depo-hareket </a:t>
            </a:r>
            <a:r>
              <a:rPr lang="tr-TR" sz="9600" dirty="0"/>
              <a:t>tablosundaki filmlerin stok adedini </a:t>
            </a:r>
            <a:r>
              <a:rPr lang="tr-TR" sz="9600" dirty="0" smtClean="0"/>
              <a:t>tutar.</a:t>
            </a:r>
            <a:endParaRPr lang="tr-TR" sz="9600" dirty="0"/>
          </a:p>
          <a:p>
            <a:r>
              <a:rPr lang="tr-TR" sz="9600" dirty="0" smtClean="0"/>
              <a:t>Filmlerin </a:t>
            </a:r>
            <a:r>
              <a:rPr lang="tr-TR" sz="9600" dirty="0"/>
              <a:t>satışında yada kiralanmasında kayıt tutulabilmesi için</a:t>
            </a:r>
          </a:p>
          <a:p>
            <a:pPr marL="0" indent="0">
              <a:buNone/>
            </a:pPr>
            <a:r>
              <a:rPr lang="tr-TR" sz="9600" dirty="0"/>
              <a:t>  her birinin birer tane barkod numarası bulunur</a:t>
            </a:r>
            <a:r>
              <a:rPr lang="tr-TR" sz="9600" dirty="0" smtClean="0"/>
              <a:t>.</a:t>
            </a:r>
          </a:p>
          <a:p>
            <a:r>
              <a:rPr lang="tr-TR" sz="9600" dirty="0" smtClean="0"/>
              <a:t>Stokta </a:t>
            </a:r>
            <a:r>
              <a:rPr lang="tr-TR" sz="9600" dirty="0"/>
              <a:t>aranan filmin bulunup bulunmadığı açıkça bu tabloda </a:t>
            </a:r>
          </a:p>
          <a:p>
            <a:pPr marL="0" indent="0">
              <a:buNone/>
            </a:pPr>
            <a:r>
              <a:rPr lang="tr-TR" sz="9600" dirty="0"/>
              <a:t>    görülür.</a:t>
            </a:r>
          </a:p>
          <a:p>
            <a:pPr marL="0" indent="0">
              <a:buNone/>
            </a:pPr>
            <a:endParaRPr lang="tr-TR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14400"/>
            <a:ext cx="5867400" cy="2861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479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927"/>
            <a:ext cx="914400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914400"/>
            <a:ext cx="8458200" cy="914400"/>
          </a:xfrm>
        </p:spPr>
        <p:txBody>
          <a:bodyPr>
            <a:normAutofit fontScale="90000"/>
          </a:bodyPr>
          <a:lstStyle/>
          <a:p>
            <a:pPr algn="l"/>
            <a:r>
              <a:rPr lang="tr-TR" sz="3600" b="1" dirty="0"/>
              <a:t>Film Dataları </a:t>
            </a:r>
            <a:r>
              <a:rPr lang="tr-TR" sz="3600" b="1" dirty="0" smtClean="0"/>
              <a:t>Sorumlusu-Necla PARMAKLARIİNCE</a:t>
            </a: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38600"/>
            <a:ext cx="8229600" cy="2087563"/>
          </a:xfrm>
        </p:spPr>
        <p:txBody>
          <a:bodyPr/>
          <a:lstStyle/>
          <a:p>
            <a:r>
              <a:rPr lang="tr-TR" dirty="0"/>
              <a:t>E</a:t>
            </a:r>
            <a:r>
              <a:rPr lang="tr-TR" dirty="0" smtClean="0"/>
              <a:t>n </a:t>
            </a:r>
            <a:r>
              <a:rPr lang="tr-TR" dirty="0"/>
              <a:t>hızlı ve doğru bir şekilde tüm filmleri test etmek ve bunların sistem için gerekli tüm </a:t>
            </a:r>
            <a:r>
              <a:rPr lang="tr-TR" dirty="0" smtClean="0"/>
              <a:t>bilgilerin kayıt edilmesi gereklidir.</a:t>
            </a:r>
            <a:endParaRPr lang="tr-TR" dirty="0"/>
          </a:p>
        </p:txBody>
      </p:sp>
      <p:pic>
        <p:nvPicPr>
          <p:cNvPr id="4098" name="Picture 2" descr="C:\Users\Yonca\Desktop\iletisi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018" y="1447800"/>
            <a:ext cx="25908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479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0"/>
            <a:ext cx="2657475" cy="5571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661" y="914399"/>
            <a:ext cx="2447925" cy="1609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314" y="4374594"/>
            <a:ext cx="2644048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H="1">
            <a:off x="3971582" y="441934"/>
            <a:ext cx="170404" cy="1877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490331"/>
            <a:ext cx="111951" cy="1877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1999"/>
          </a:xfrm>
        </p:spPr>
        <p:txBody>
          <a:bodyPr>
            <a:normAutofit/>
          </a:bodyPr>
          <a:lstStyle/>
          <a:p>
            <a:r>
              <a:rPr lang="tr-TR" sz="3200" dirty="0" smtClean="0"/>
              <a:t>ÇOKTAN-ÇOKA İLİŞKİ</a:t>
            </a:r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386479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9286"/>
          </a:xfrm>
        </p:spPr>
        <p:txBody>
          <a:bodyPr>
            <a:normAutofit/>
          </a:bodyPr>
          <a:lstStyle/>
          <a:p>
            <a:r>
              <a:rPr lang="tr-TR" sz="3200" b="1" dirty="0" smtClean="0"/>
              <a:t>Film Script Dosyası</a:t>
            </a:r>
            <a:endParaRPr lang="tr-TR" sz="3200" b="1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981074"/>
            <a:ext cx="9144000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479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1"/>
            <a:ext cx="5181600" cy="2666998"/>
          </a:xfrm>
        </p:spPr>
        <p:txBody>
          <a:bodyPr>
            <a:normAutofit/>
          </a:bodyPr>
          <a:lstStyle/>
          <a:p>
            <a:r>
              <a:rPr lang="tr-TR" sz="3600" b="1" dirty="0" smtClean="0">
                <a:latin typeface="Calibri" panose="020F0502020204030204" pitchFamily="34" charset="0"/>
              </a:rPr>
              <a:t>PROJE </a:t>
            </a:r>
            <a:br>
              <a:rPr lang="tr-TR" sz="3600" b="1" dirty="0" smtClean="0">
                <a:latin typeface="Calibri" panose="020F0502020204030204" pitchFamily="34" charset="0"/>
              </a:rPr>
            </a:br>
            <a:r>
              <a:rPr lang="tr-TR" sz="3600" b="1" dirty="0" smtClean="0">
                <a:latin typeface="Calibri" panose="020F0502020204030204" pitchFamily="34" charset="0"/>
              </a:rPr>
              <a:t>FİLM DÜKKANI</a:t>
            </a:r>
            <a:endParaRPr lang="tr-TR" sz="3600" b="1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611563"/>
          </a:xfrm>
        </p:spPr>
        <p:txBody>
          <a:bodyPr>
            <a:normAutofit/>
          </a:bodyPr>
          <a:lstStyle/>
          <a:p>
            <a:pPr marL="3657600" lvl="8" indent="0">
              <a:buNone/>
            </a:pPr>
            <a:endParaRPr lang="tr-TR" dirty="0" smtClean="0"/>
          </a:p>
          <a:p>
            <a:pPr marL="3657600" lvl="8" indent="0">
              <a:buNone/>
            </a:pPr>
            <a:endParaRPr lang="tr-TR" dirty="0"/>
          </a:p>
          <a:p>
            <a:pPr marL="3657600" lvl="8" indent="0">
              <a:buNone/>
            </a:pPr>
            <a:r>
              <a:rPr lang="tr-TR" dirty="0" smtClean="0">
                <a:latin typeface="Calibri" panose="020F0502020204030204" pitchFamily="34" charset="0"/>
              </a:rPr>
              <a:t> Kariyer Koçu : Serkan KAYADUMAN</a:t>
            </a:r>
          </a:p>
          <a:p>
            <a:pPr marL="3657600" lvl="8" indent="0">
              <a:buNone/>
            </a:pPr>
            <a:endParaRPr lang="tr-TR" dirty="0">
              <a:latin typeface="Calibri" panose="020F0502020204030204" pitchFamily="34" charset="0"/>
            </a:endParaRPr>
          </a:p>
          <a:p>
            <a:pPr marL="3657600" lvl="8" indent="0">
              <a:buNone/>
            </a:pPr>
            <a:r>
              <a:rPr lang="tr-TR" dirty="0" smtClean="0">
                <a:latin typeface="Calibri" panose="020F0502020204030204" pitchFamily="34" charset="0"/>
              </a:rPr>
              <a:t>		Ekin CEYLAN</a:t>
            </a:r>
          </a:p>
          <a:p>
            <a:pPr marL="3657600" lvl="8" indent="0">
              <a:buNone/>
            </a:pPr>
            <a:r>
              <a:rPr lang="tr-TR" dirty="0" smtClean="0">
                <a:latin typeface="Calibri" panose="020F0502020204030204" pitchFamily="34" charset="0"/>
              </a:rPr>
              <a:t>		Fırat KÜÇÜKERDEN</a:t>
            </a:r>
          </a:p>
          <a:p>
            <a:pPr marL="3657600" lvl="8" indent="0">
              <a:buNone/>
            </a:pPr>
            <a:r>
              <a:rPr lang="tr-TR" dirty="0" smtClean="0">
                <a:latin typeface="Calibri" panose="020F0502020204030204" pitchFamily="34" charset="0"/>
              </a:rPr>
              <a:t>		Semih KİRAZ</a:t>
            </a:r>
          </a:p>
          <a:p>
            <a:pPr marL="3657600" lvl="8" indent="0">
              <a:buNone/>
            </a:pPr>
            <a:r>
              <a:rPr lang="tr-TR" dirty="0" smtClean="0">
                <a:latin typeface="Calibri" panose="020F0502020204030204" pitchFamily="34" charset="0"/>
              </a:rPr>
              <a:t>		Tuncay KOZAK</a:t>
            </a:r>
          </a:p>
          <a:p>
            <a:pPr marL="3657600" lvl="8" indent="0">
              <a:buNone/>
            </a:pPr>
            <a:r>
              <a:rPr lang="tr-TR" dirty="0" smtClean="0">
                <a:latin typeface="Calibri" panose="020F0502020204030204" pitchFamily="34" charset="0"/>
              </a:rPr>
              <a:t>		Yonca COŞKUN</a:t>
            </a:r>
            <a:endParaRPr lang="tr-T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79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tr-TR" sz="3200" b="1" dirty="0" smtClean="0"/>
              <a:t>FilmKategori Script Dosyası</a:t>
            </a:r>
            <a:endParaRPr lang="tr-TR" sz="3200" b="1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23963"/>
            <a:ext cx="9144000" cy="487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479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6400"/>
            <a:ext cx="9144000" cy="4267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b="1" dirty="0" smtClean="0"/>
              <a:t>Kategori Script Dosyası</a:t>
            </a:r>
            <a:endParaRPr lang="tr-TR" sz="3200" b="1" dirty="0"/>
          </a:p>
        </p:txBody>
      </p:sp>
    </p:spTree>
    <p:extLst>
      <p:ext uri="{BB962C8B-B14F-4D97-AF65-F5344CB8AC3E}">
        <p14:creationId xmlns:p14="http://schemas.microsoft.com/office/powerpoint/2010/main" val="386479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tr-TR" sz="3200" b="1" dirty="0" smtClean="0"/>
              <a:t>Muhasebe Müdürü-Can TEMİZLİGİL</a:t>
            </a:r>
            <a:endParaRPr lang="tr-TR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txBody>
          <a:bodyPr/>
          <a:lstStyle/>
          <a:p>
            <a:r>
              <a:rPr lang="tr-TR" sz="2800" dirty="0" smtClean="0"/>
              <a:t>Belirli </a:t>
            </a:r>
            <a:r>
              <a:rPr lang="tr-TR" sz="2800" dirty="0"/>
              <a:t>bir tarih aralığında kazanılan kar-zarar raporu </a:t>
            </a:r>
          </a:p>
          <a:p>
            <a:pPr lvl="0"/>
            <a:r>
              <a:rPr lang="tr-TR" sz="2800" dirty="0"/>
              <a:t>Üye bazlı kar-zarar raporu</a:t>
            </a:r>
          </a:p>
          <a:p>
            <a:pPr lvl="0"/>
            <a:r>
              <a:rPr lang="tr-TR" sz="2800" dirty="0"/>
              <a:t>Film bazlı kar-zarar raporu</a:t>
            </a:r>
          </a:p>
          <a:p>
            <a:pPr lvl="0"/>
            <a:r>
              <a:rPr lang="tr-TR" sz="2800" dirty="0"/>
              <a:t>Kategori bazlı kar-zarar raporu</a:t>
            </a:r>
          </a:p>
          <a:p>
            <a:pPr lvl="0"/>
            <a:r>
              <a:rPr lang="tr-TR" sz="2800" dirty="0"/>
              <a:t>Toptancı şirketlerle yapılan alışverişlerin detay raporu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46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tr-TR" sz="3200" b="1" dirty="0" smtClean="0"/>
              <a:t>Depo Sorumlusu-Muhittin ASAYİŞ</a:t>
            </a:r>
            <a:endParaRPr lang="tr-TR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/>
          <a:lstStyle/>
          <a:p>
            <a:r>
              <a:rPr lang="tr-TR" dirty="0" smtClean="0"/>
              <a:t>Görevi; </a:t>
            </a:r>
            <a:r>
              <a:rPr lang="tr-TR" dirty="0"/>
              <a:t>müşteriden gelen filmleri raflara yerleştirmek, hatalı olanları ayıklamak ve ertesi günün teslimatlarını </a:t>
            </a:r>
            <a:r>
              <a:rPr lang="tr-TR" dirty="0" smtClean="0"/>
              <a:t>hazırlamak.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6479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4038600"/>
            <a:ext cx="5943600" cy="2087563"/>
          </a:xfrm>
        </p:spPr>
        <p:txBody>
          <a:bodyPr>
            <a:normAutofit/>
          </a:bodyPr>
          <a:lstStyle/>
          <a:p>
            <a:r>
              <a:rPr lang="tr-TR" sz="2800" dirty="0" smtClean="0"/>
              <a:t>Üyelerin elinde bozulmuş ürünlerin de listesini görebilmeliyiz.</a:t>
            </a:r>
            <a:endParaRPr lang="tr-TR" sz="2800" dirty="0"/>
          </a:p>
        </p:txBody>
      </p:sp>
      <p:sp>
        <p:nvSpPr>
          <p:cNvPr id="2" name="Rectangle 1"/>
          <p:cNvSpPr/>
          <p:nvPr/>
        </p:nvSpPr>
        <p:spPr>
          <a:xfrm>
            <a:off x="381000" y="1752600"/>
            <a:ext cx="2133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u="sng" dirty="0"/>
              <a:t>-Hareket Çeşidi                                 </a:t>
            </a:r>
          </a:p>
          <a:p>
            <a:r>
              <a:rPr lang="tr-TR" sz="2400" dirty="0"/>
              <a:t>.Yeni Alım</a:t>
            </a:r>
          </a:p>
          <a:p>
            <a:r>
              <a:rPr lang="tr-TR" sz="2400" dirty="0"/>
              <a:t>.Çıkış(İade)</a:t>
            </a:r>
          </a:p>
          <a:p>
            <a:r>
              <a:rPr lang="tr-TR" sz="2400" dirty="0"/>
              <a:t>.Kira Dönüş</a:t>
            </a:r>
          </a:p>
          <a:p>
            <a:r>
              <a:rPr lang="tr-TR" sz="2400" dirty="0"/>
              <a:t>.Kira Çıkış</a:t>
            </a:r>
          </a:p>
          <a:p>
            <a:r>
              <a:rPr lang="tr-TR" sz="2400" dirty="0"/>
              <a:t>.</a:t>
            </a:r>
            <a:r>
              <a:rPr lang="tr-TR" sz="2400" dirty="0" smtClean="0"/>
              <a:t>Satış</a:t>
            </a:r>
          </a:p>
          <a:p>
            <a:endParaRPr lang="tr-TR" sz="2400" dirty="0"/>
          </a:p>
          <a:p>
            <a:r>
              <a:rPr lang="tr-TR" sz="2400" u="sng" dirty="0"/>
              <a:t>-</a:t>
            </a:r>
            <a:r>
              <a:rPr lang="tr-TR" sz="2400" b="1" u="sng" dirty="0"/>
              <a:t>Durum</a:t>
            </a:r>
          </a:p>
          <a:p>
            <a:r>
              <a:rPr lang="tr-TR" sz="2400" dirty="0"/>
              <a:t>-Sağlam</a:t>
            </a:r>
          </a:p>
          <a:p>
            <a:r>
              <a:rPr lang="tr-TR" sz="2400" dirty="0"/>
              <a:t>-Bozuk</a:t>
            </a:r>
            <a:endParaRPr lang="tr-TR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722728"/>
            <a:ext cx="4833937" cy="3237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479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tr-TR" sz="3200" b="1" dirty="0" smtClean="0"/>
              <a:t>Depo Hareket Tablosuna Bakılarak:</a:t>
            </a:r>
            <a:endParaRPr lang="tr-TR" sz="32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tr-TR" dirty="0"/>
              <a:t>Depo –hareket </a:t>
            </a:r>
            <a:r>
              <a:rPr lang="tr-TR" dirty="0" smtClean="0"/>
              <a:t>tablosunda;</a:t>
            </a:r>
            <a:endParaRPr lang="tr-TR" dirty="0"/>
          </a:p>
          <a:p>
            <a:pPr marL="0" indent="0">
              <a:buNone/>
            </a:pPr>
            <a:r>
              <a:rPr lang="tr-TR" dirty="0" smtClean="0"/>
              <a:t>-Filmlerin </a:t>
            </a:r>
            <a:r>
              <a:rPr lang="tr-TR" dirty="0"/>
              <a:t>geçmişte kime </a:t>
            </a:r>
            <a:r>
              <a:rPr lang="tr-TR" dirty="0" smtClean="0"/>
              <a:t>dağıtıldığı merak edileceği </a:t>
            </a:r>
            <a:r>
              <a:rPr lang="tr-TR" dirty="0"/>
              <a:t>için depo hareket tablosuna üye id </a:t>
            </a:r>
            <a:r>
              <a:rPr lang="tr-TR" dirty="0" smtClean="0"/>
              <a:t>eklendi.</a:t>
            </a:r>
            <a:endParaRPr lang="tr-TR" dirty="0"/>
          </a:p>
          <a:p>
            <a:pPr marL="0" indent="0">
              <a:buNone/>
            </a:pPr>
            <a:r>
              <a:rPr lang="tr-TR" dirty="0" smtClean="0"/>
              <a:t>-Filmlerin </a:t>
            </a:r>
            <a:r>
              <a:rPr lang="tr-TR" dirty="0"/>
              <a:t>hangi üyelerden daha çok bozuk olarak geri döndüğüne bakılması için üye id ve durum kolonları eklendi.</a:t>
            </a:r>
          </a:p>
          <a:p>
            <a:pPr marL="0" indent="0">
              <a:buNone/>
            </a:pPr>
            <a:r>
              <a:rPr lang="tr-TR" dirty="0" smtClean="0"/>
              <a:t>--Stok </a:t>
            </a:r>
            <a:r>
              <a:rPr lang="tr-TR" dirty="0"/>
              <a:t>id tablosundan film id çekilerek hangi filmlerin daha çok popüler hangi filmlerin daha az kiralanma ve satışta kullanıldığı gösterildi.</a:t>
            </a:r>
          </a:p>
          <a:p>
            <a:pPr marL="0" indent="0">
              <a:buNone/>
            </a:pP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6479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427038"/>
          </a:xfrm>
        </p:spPr>
        <p:txBody>
          <a:bodyPr>
            <a:noAutofit/>
          </a:bodyPr>
          <a:lstStyle/>
          <a:p>
            <a:pPr algn="l"/>
            <a:r>
              <a:rPr lang="tr-TR" sz="3200" dirty="0" smtClean="0"/>
              <a:t>Sonuç olarak;</a:t>
            </a:r>
            <a:endParaRPr lang="tr-T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90600" y="1981200"/>
            <a:ext cx="7239000" cy="4144963"/>
          </a:xfrm>
        </p:spPr>
        <p:txBody>
          <a:bodyPr/>
          <a:lstStyle/>
          <a:p>
            <a:r>
              <a:rPr lang="tr-TR" sz="2800" dirty="0" smtClean="0"/>
              <a:t>Film alışveriş akışını veri tabanında tutuldu.</a:t>
            </a:r>
            <a:endParaRPr lang="tr-TR" sz="2800" dirty="0"/>
          </a:p>
          <a:p>
            <a:r>
              <a:rPr lang="tr-TR" sz="2800" dirty="0" smtClean="0"/>
              <a:t>Kullanıcıların hızlı bir şekilde filmleri bulması ve listesine eklemesi sağlandı.</a:t>
            </a:r>
            <a:endParaRPr lang="tr-TR" sz="2800" dirty="0"/>
          </a:p>
          <a:p>
            <a:r>
              <a:rPr lang="tr-TR" sz="2800" dirty="0" smtClean="0"/>
              <a:t>Dükkan sahibinin filmler ve satışlar ile ilgili raporlara ulaşarak raporlara göre daha karlı bir dükkan işletmesini sağladı.</a:t>
            </a:r>
            <a:endParaRPr lang="tr-TR" sz="2800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3747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7848600" cy="33067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6600" b="1" dirty="0" smtClean="0"/>
              <a:t>SON</a:t>
            </a:r>
            <a:endParaRPr lang="tr-TR" sz="6600" b="1" dirty="0"/>
          </a:p>
        </p:txBody>
      </p:sp>
    </p:spTree>
    <p:extLst>
      <p:ext uri="{BB962C8B-B14F-4D97-AF65-F5344CB8AC3E}">
        <p14:creationId xmlns:p14="http://schemas.microsoft.com/office/powerpoint/2010/main" val="386479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79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79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775" y="1061604"/>
            <a:ext cx="25844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810000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tr-TR" b="1" dirty="0" smtClean="0"/>
              <a:t>ÖRNEK PROJE UYGULAMASI : </a:t>
            </a:r>
            <a:br>
              <a:rPr lang="tr-TR" b="1" dirty="0" smtClean="0"/>
            </a:br>
            <a:r>
              <a:rPr lang="tr-TR" b="1" dirty="0" smtClean="0"/>
              <a:t>FİLM DÜKKANI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386479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79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7993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7993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7993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7993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7993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7993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7993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238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192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782"/>
            <a:ext cx="9144000" cy="6857999"/>
          </a:xfrm>
          <a:prstGeom prst="rect">
            <a:avLst/>
          </a:prstGeom>
        </p:spPr>
      </p:pic>
      <p:pic>
        <p:nvPicPr>
          <p:cNvPr id="5122" name="Picture 2" descr="C:\Users\Yonca\Desktop\computer-user-1-25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827" y="3690144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848600" cy="717550"/>
          </a:xfrm>
        </p:spPr>
        <p:txBody>
          <a:bodyPr>
            <a:normAutofit/>
          </a:bodyPr>
          <a:lstStyle/>
          <a:p>
            <a:pPr algn="ctr"/>
            <a:r>
              <a:rPr lang="tr-TR" sz="3200" dirty="0" smtClean="0"/>
              <a:t>Projenin Amacı</a:t>
            </a:r>
            <a:endParaRPr lang="tr-TR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19600" y="3408217"/>
            <a:ext cx="4267200" cy="27179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800" dirty="0" smtClean="0"/>
              <a:t>Kullanıcıların internet sitesi üzerinden satın aldığı veya kiraladıkları fillmleri kargo ile kapılarına kadar getirmek. </a:t>
            </a:r>
            <a:endParaRPr lang="tr-TR" sz="2800" dirty="0"/>
          </a:p>
        </p:txBody>
      </p:sp>
      <p:sp>
        <p:nvSpPr>
          <p:cNvPr id="5" name="Cloud Callout 4"/>
          <p:cNvSpPr/>
          <p:nvPr/>
        </p:nvSpPr>
        <p:spPr>
          <a:xfrm>
            <a:off x="374072" y="1245596"/>
            <a:ext cx="3252356" cy="1840504"/>
          </a:xfrm>
          <a:prstGeom prst="cloudCallout">
            <a:avLst>
              <a:gd name="adj1" fmla="val 870"/>
              <a:gd name="adj2" fmla="val 8532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826" y="1862152"/>
            <a:ext cx="392521" cy="553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023" y="2107064"/>
            <a:ext cx="444386" cy="587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655" y="1770815"/>
            <a:ext cx="384910" cy="55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9" name="Picture 9" descr="C:\Users\Yonca\Desktop\truck-delivery-icon_124698850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87635"/>
            <a:ext cx="1524000" cy="155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479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1932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7976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9470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404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6161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9495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555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1015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1137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924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" y="1"/>
            <a:ext cx="9144000" cy="6857999"/>
          </a:xfrm>
          <a:prstGeom prst="rect">
            <a:avLst/>
          </a:prstGeom>
        </p:spPr>
      </p:pic>
      <p:pic>
        <p:nvPicPr>
          <p:cNvPr id="6146" name="Picture 2" descr="C:\Users\Yonca\Desktop\person_remove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99060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own Arrow 7"/>
          <p:cNvSpPr/>
          <p:nvPr/>
        </p:nvSpPr>
        <p:spPr>
          <a:xfrm>
            <a:off x="1371600" y="2933700"/>
            <a:ext cx="533400" cy="9905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Down Arrow 9"/>
          <p:cNvSpPr/>
          <p:nvPr/>
        </p:nvSpPr>
        <p:spPr>
          <a:xfrm>
            <a:off x="6629400" y="2933698"/>
            <a:ext cx="533400" cy="9905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Down Arrow 10"/>
          <p:cNvSpPr/>
          <p:nvPr/>
        </p:nvSpPr>
        <p:spPr>
          <a:xfrm>
            <a:off x="2819400" y="2968335"/>
            <a:ext cx="533400" cy="9905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Down Arrow 11"/>
          <p:cNvSpPr/>
          <p:nvPr/>
        </p:nvSpPr>
        <p:spPr>
          <a:xfrm>
            <a:off x="5410200" y="2933699"/>
            <a:ext cx="533400" cy="9905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Down Arrow 12"/>
          <p:cNvSpPr/>
          <p:nvPr/>
        </p:nvSpPr>
        <p:spPr>
          <a:xfrm>
            <a:off x="4114800" y="2968334"/>
            <a:ext cx="533400" cy="9905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6147" name="Picture 3" descr="C:\Users\Yonca\Desktop\student_lady_nerd-5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238" y="4245120"/>
            <a:ext cx="1152524" cy="1152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Yonca\Desktop\Ma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091" y="4298373"/>
            <a:ext cx="1046018" cy="104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C:\Users\Yonca\Desktop\Ma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091" y="4245120"/>
            <a:ext cx="1046018" cy="104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C:\Users\Yonca\Desktop\Ma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891" y="4298373"/>
            <a:ext cx="1046018" cy="104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C:\Users\Yonca\Desktop\Ma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291" y="4284519"/>
            <a:ext cx="1046018" cy="104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itle 1"/>
          <p:cNvSpPr txBox="1">
            <a:spLocks/>
          </p:cNvSpPr>
          <p:nvPr/>
        </p:nvSpPr>
        <p:spPr>
          <a:xfrm>
            <a:off x="2161308" y="304800"/>
            <a:ext cx="4315691" cy="426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800" b="1" dirty="0" smtClean="0"/>
              <a:t>Film Dükkanı Sahibi</a:t>
            </a:r>
            <a:endParaRPr lang="tr-TR" sz="2800" b="1" dirty="0"/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 rot="10800000" flipV="1">
            <a:off x="6345370" y="5491593"/>
            <a:ext cx="1475510" cy="6858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1800" b="1" dirty="0" smtClean="0"/>
              <a:t>Depo Sorumlusu</a:t>
            </a:r>
            <a:endParaRPr lang="tr-TR" sz="1800" b="1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 rot="10800000" flipV="1">
            <a:off x="5105388" y="5486398"/>
            <a:ext cx="1267691" cy="6858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1800" b="1" dirty="0" smtClean="0"/>
              <a:t>Muhasebe Müdürü</a:t>
            </a:r>
            <a:endParaRPr lang="tr-TR" sz="1800" b="1" dirty="0"/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 rot="10800000" flipV="1">
            <a:off x="3657598" y="5486399"/>
            <a:ext cx="1447799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1800" b="1" dirty="0" smtClean="0"/>
              <a:t>Film Dataları Sorumlusu</a:t>
            </a:r>
            <a:endParaRPr lang="tr-TR" sz="1800" b="1" dirty="0"/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 rot="10800000" flipV="1">
            <a:off x="2438395" y="5344390"/>
            <a:ext cx="1366840" cy="9802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1800" b="1" dirty="0" smtClean="0"/>
              <a:t>SatinAlma Sorumlusu</a:t>
            </a:r>
            <a:endParaRPr lang="tr-TR" sz="1800" b="1" dirty="0"/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 rot="10800000" flipV="1">
            <a:off x="914398" y="5397643"/>
            <a:ext cx="1371599" cy="9269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1800" b="1" dirty="0" smtClean="0"/>
              <a:t>Genel</a:t>
            </a:r>
          </a:p>
          <a:p>
            <a:r>
              <a:rPr lang="tr-TR" sz="1800" b="1" dirty="0" smtClean="0"/>
              <a:t>Koordinatör</a:t>
            </a:r>
            <a:endParaRPr lang="tr-TR" sz="1800" b="1" dirty="0"/>
          </a:p>
        </p:txBody>
      </p:sp>
    </p:spTree>
    <p:extLst>
      <p:ext uri="{BB962C8B-B14F-4D97-AF65-F5344CB8AC3E}">
        <p14:creationId xmlns:p14="http://schemas.microsoft.com/office/powerpoint/2010/main" val="386479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9059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81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878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2738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1879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11336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74343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43870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3286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563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18" y="-6927"/>
            <a:ext cx="9144000" cy="6857999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655638"/>
          </a:xfrm>
        </p:spPr>
        <p:txBody>
          <a:bodyPr>
            <a:normAutofit/>
          </a:bodyPr>
          <a:lstStyle/>
          <a:p>
            <a:pPr algn="l"/>
            <a:r>
              <a:rPr lang="tr-TR" sz="3200" b="1" dirty="0"/>
              <a:t>Film Dükkanı </a:t>
            </a:r>
            <a:r>
              <a:rPr lang="tr-TR" sz="3200" b="1" dirty="0" smtClean="0"/>
              <a:t>Sahibi-</a:t>
            </a:r>
            <a:r>
              <a:rPr lang="tr-TR" sz="3200" b="1" dirty="0"/>
              <a:t>Necdet </a:t>
            </a:r>
            <a:r>
              <a:rPr lang="tr-TR" sz="3200" b="1" dirty="0" smtClean="0"/>
              <a:t>BOGOVİÇ</a:t>
            </a:r>
            <a:endParaRPr lang="tr-TR" sz="32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85800" y="2057401"/>
            <a:ext cx="7772400" cy="1752600"/>
          </a:xfrm>
        </p:spPr>
        <p:txBody>
          <a:bodyPr/>
          <a:lstStyle/>
          <a:p>
            <a:r>
              <a:rPr lang="tr-TR" sz="2800" dirty="0" smtClean="0"/>
              <a:t>Üye Adayı önce </a:t>
            </a:r>
            <a:r>
              <a:rPr lang="tr-TR" sz="2800" dirty="0"/>
              <a:t>siteye girip, üye olma ekranına girecek</a:t>
            </a:r>
            <a:r>
              <a:rPr lang="tr-TR" sz="2800" dirty="0" smtClean="0"/>
              <a:t>.</a:t>
            </a:r>
          </a:p>
          <a:p>
            <a:r>
              <a:rPr lang="tr-TR" sz="2800" dirty="0" smtClean="0"/>
              <a:t>Burada </a:t>
            </a:r>
            <a:r>
              <a:rPr lang="tr-TR" sz="2800" dirty="0"/>
              <a:t>kişisel </a:t>
            </a:r>
            <a:r>
              <a:rPr lang="tr-TR" sz="2800" dirty="0" smtClean="0"/>
              <a:t>bilgilerini girecek.</a:t>
            </a:r>
          </a:p>
          <a:p>
            <a:pPr marL="0" indent="0">
              <a:buNone/>
            </a:pPr>
            <a:endParaRPr lang="tr-TR" dirty="0" smtClean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762000" y="3680618"/>
            <a:ext cx="7391400" cy="1630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800" dirty="0" smtClean="0"/>
              <a:t>Üye olacak olan kişi ,Üye olurken kredi kartı bilgilerine girecek.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386479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61059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4334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10155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61372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78294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48223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37922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95855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79002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633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81"/>
            <a:ext cx="914400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tr-TR" sz="3200" b="1" dirty="0" smtClean="0"/>
              <a:t>Genel Koordinatör-Kayhan DÜZGÜN</a:t>
            </a:r>
            <a:endParaRPr lang="tr-TR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1"/>
            <a:ext cx="8077200" cy="1066800"/>
          </a:xfrm>
        </p:spPr>
        <p:txBody>
          <a:bodyPr>
            <a:normAutofit/>
          </a:bodyPr>
          <a:lstStyle/>
          <a:p>
            <a:r>
              <a:rPr lang="tr-TR" sz="2800" dirty="0" smtClean="0"/>
              <a:t>Üye adayı kişisel </a:t>
            </a:r>
            <a:r>
              <a:rPr lang="tr-TR" sz="2800" dirty="0"/>
              <a:t>bilgilerini girdikten sonra üyelik tipini </a:t>
            </a:r>
            <a:r>
              <a:rPr lang="tr-TR" sz="2800" dirty="0" smtClean="0"/>
              <a:t>seçecek.</a:t>
            </a:r>
          </a:p>
          <a:p>
            <a:endParaRPr lang="tr-TR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76599"/>
            <a:ext cx="8077200" cy="2417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479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46682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50804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28327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30477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60937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81501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20325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45192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83509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400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668" y="1143000"/>
            <a:ext cx="3290455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3418936" cy="4964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495801" y="1118730"/>
            <a:ext cx="152398" cy="1877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tr-TR" sz="3200" dirty="0" smtClean="0"/>
              <a:t>TEKTEN-ÇOKA İLİŞKİ</a:t>
            </a:r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386479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5846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09736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88346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61384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0965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28578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34672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9555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35005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118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tr-TR" sz="3200" b="1" dirty="0" smtClean="0"/>
              <a:t>Üye Script Dosyası</a:t>
            </a:r>
            <a:endParaRPr lang="tr-TR" sz="3200" b="1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990600"/>
            <a:ext cx="9144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073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53304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22912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561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638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490</Words>
  <Application>Microsoft Office PowerPoint</Application>
  <PresentationFormat>On-screen Show (4:3)</PresentationFormat>
  <Paragraphs>78</Paragraphs>
  <Slides>93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94" baseType="lpstr">
      <vt:lpstr>Office Theme</vt:lpstr>
      <vt:lpstr>MS SQL İLE VERİ TABANI MODELLEME</vt:lpstr>
      <vt:lpstr>PROJE  FİLM DÜKKANI</vt:lpstr>
      <vt:lpstr>ÖRNEK PROJE UYGULAMASI :  FİLM DÜKKANI</vt:lpstr>
      <vt:lpstr>Projenin Amacı</vt:lpstr>
      <vt:lpstr>PowerPoint Presentation</vt:lpstr>
      <vt:lpstr>Film Dükkanı Sahibi-Necdet BOGOVİÇ</vt:lpstr>
      <vt:lpstr>Genel Koordinatör-Kayhan DÜZGÜN</vt:lpstr>
      <vt:lpstr>TEKTEN-ÇOKA İLİŞKİ</vt:lpstr>
      <vt:lpstr>Üye Script Dosyası</vt:lpstr>
      <vt:lpstr>ÜyelikTipi Script Dosyası</vt:lpstr>
      <vt:lpstr>PowerPoint Presentation</vt:lpstr>
      <vt:lpstr>PowerPoint Presentation</vt:lpstr>
      <vt:lpstr>PowerPoint Presentation</vt:lpstr>
      <vt:lpstr>PowerPoint Presentation</vt:lpstr>
      <vt:lpstr>Satınalma Sorumlusu-Namık TÜZKEMİŞ</vt:lpstr>
      <vt:lpstr>PowerPoint Presentation</vt:lpstr>
      <vt:lpstr>Film Dataları Sorumlusu-Necla PARMAKLARIİNCE </vt:lpstr>
      <vt:lpstr>ÇOKTAN-ÇOKA İLİŞKİ</vt:lpstr>
      <vt:lpstr>Film Script Dosyası</vt:lpstr>
      <vt:lpstr>FilmKategori Script Dosyası</vt:lpstr>
      <vt:lpstr>Kategori Script Dosyası</vt:lpstr>
      <vt:lpstr>Muhasebe Müdürü-Can TEMİZLİGİL</vt:lpstr>
      <vt:lpstr>Depo Sorumlusu-Muhittin ASAYİŞ</vt:lpstr>
      <vt:lpstr>PowerPoint Presentation</vt:lpstr>
      <vt:lpstr>Depo Hareket Tablosuna Bakılarak:</vt:lpstr>
      <vt:lpstr>Sonuç olarak;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Yonca Coşkun</dc:creator>
  <cp:lastModifiedBy>Yonca Coşkun</cp:lastModifiedBy>
  <cp:revision>69</cp:revision>
  <dcterms:created xsi:type="dcterms:W3CDTF">2006-08-16T00:00:00Z</dcterms:created>
  <dcterms:modified xsi:type="dcterms:W3CDTF">2015-02-21T21:37:46Z</dcterms:modified>
</cp:coreProperties>
</file>