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EF220F1-4C74-47D6-B6C2-119EA6B690A4}">
          <p14:sldIdLst>
            <p14:sldId id="256"/>
            <p14:sldId id="257"/>
          </p14:sldIdLst>
        </p14:section>
        <p14:section name="Раздел без заголовка" id="{8BDF6CC5-799B-4D6F-B3D7-A955267807E1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5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14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1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5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6B2F6A-46E7-487C-8372-AB0FB8488BB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736F0-6B1E-4CD4-B2ED-6AD40FBCD8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9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13EC7-7049-4E9B-9DC6-11548362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2534"/>
            <a:ext cx="10058400" cy="13885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Погодный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DE22B5-B0FE-4EC8-9E6A-AE30C6F7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068" y="4455620"/>
            <a:ext cx="5841384" cy="1143000"/>
          </a:xfrm>
        </p:spPr>
        <p:txBody>
          <a:bodyPr/>
          <a:lstStyle/>
          <a:p>
            <a:r>
              <a:rPr lang="ru-RU" dirty="0"/>
              <a:t>Подготовил: </a:t>
            </a:r>
            <a:r>
              <a:rPr lang="ru-RU" dirty="0" err="1"/>
              <a:t>Гиззатуллин</a:t>
            </a:r>
            <a:r>
              <a:rPr lang="ru-RU" dirty="0"/>
              <a:t> Артур</a:t>
            </a:r>
          </a:p>
        </p:txBody>
      </p:sp>
    </p:spTree>
    <p:extLst>
      <p:ext uri="{BB962C8B-B14F-4D97-AF65-F5344CB8AC3E}">
        <p14:creationId xmlns:p14="http://schemas.microsoft.com/office/powerpoint/2010/main" val="342708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B1B65A-248B-4A9D-BA7D-2D8BD691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3333"/>
            <a:ext cx="10058400" cy="5445761"/>
          </a:xfrm>
        </p:spPr>
        <p:txBody>
          <a:bodyPr/>
          <a:lstStyle/>
          <a:p>
            <a:r>
              <a:rPr lang="ru-RU" dirty="0"/>
              <a:t>Данный бот был создан, чтобы люди могли узнать сводку погоды в любой момент.</a:t>
            </a:r>
          </a:p>
          <a:p>
            <a:r>
              <a:rPr lang="ru-RU" dirty="0"/>
              <a:t>Технологии:</a:t>
            </a:r>
          </a:p>
          <a:p>
            <a:r>
              <a:rPr lang="ru-RU" dirty="0"/>
              <a:t>1. Библиотека </a:t>
            </a:r>
            <a:r>
              <a:rPr lang="en-US" dirty="0" err="1"/>
              <a:t>aiogram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70595B-68E6-4853-BB07-B76A6B5B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000"/>
            <a:ext cx="10058400" cy="5615094"/>
          </a:xfrm>
        </p:spPr>
        <p:txBody>
          <a:bodyPr/>
          <a:lstStyle/>
          <a:p>
            <a:r>
              <a:rPr lang="ru-RU" dirty="0"/>
              <a:t>Будущее:</a:t>
            </a:r>
          </a:p>
          <a:p>
            <a:r>
              <a:rPr lang="ru-RU" dirty="0"/>
              <a:t>1. Больше функционала.</a:t>
            </a:r>
          </a:p>
          <a:p>
            <a:r>
              <a:rPr lang="ru-RU" dirty="0"/>
              <a:t>2. Сводка погоды в определенное время.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17337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42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Ретро</vt:lpstr>
      <vt:lpstr>Погодный бот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Погодный бот</dc:title>
  <dc:creator>Арти Гизза</dc:creator>
  <cp:lastModifiedBy>Арти Гизза</cp:lastModifiedBy>
  <cp:revision>2</cp:revision>
  <dcterms:created xsi:type="dcterms:W3CDTF">2021-04-26T12:32:17Z</dcterms:created>
  <dcterms:modified xsi:type="dcterms:W3CDTF">2021-04-26T12:42:53Z</dcterms:modified>
</cp:coreProperties>
</file>