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7"/>
    <p:restoredTop sz="94598"/>
  </p:normalViewPr>
  <p:slideViewPr>
    <p:cSldViewPr>
      <p:cViewPr varScale="1">
        <p:scale>
          <a:sx n="79" d="100"/>
          <a:sy n="79" d="100"/>
        </p:scale>
        <p:origin x="248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18336" y="6302594"/>
            <a:ext cx="4449043" cy="3648715"/>
            <a:chOff x="6918336" y="6302594"/>
            <a:chExt cx="4449043" cy="36487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8336" y="6302594"/>
              <a:ext cx="4449043" cy="36487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46804" y="3065972"/>
            <a:ext cx="2465458" cy="1661701"/>
            <a:chOff x="3146804" y="3065972"/>
            <a:chExt cx="2465458" cy="166170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6804" y="3065972"/>
              <a:ext cx="2465458" cy="16617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46804" y="733224"/>
            <a:ext cx="2465458" cy="1661701"/>
            <a:chOff x="3146804" y="733224"/>
            <a:chExt cx="2465458" cy="16617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6804" y="733224"/>
              <a:ext cx="2465458" cy="16617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8898" y="632041"/>
            <a:ext cx="540781" cy="770648"/>
            <a:chOff x="1518898" y="632041"/>
            <a:chExt cx="540781" cy="7706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8898" y="632041"/>
              <a:ext cx="540781" cy="7706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54716" y="1757859"/>
            <a:ext cx="1333570" cy="1233889"/>
            <a:chOff x="1154716" y="1757859"/>
            <a:chExt cx="1333570" cy="12338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4716" y="1757859"/>
              <a:ext cx="1333570" cy="12338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6592" y="3372273"/>
            <a:ext cx="829696" cy="517349"/>
            <a:chOff x="1396592" y="3372273"/>
            <a:chExt cx="829696" cy="5173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740000">
              <a:off x="1396592" y="3372273"/>
              <a:ext cx="829696" cy="5173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74441" y="4366566"/>
            <a:ext cx="829696" cy="573251"/>
            <a:chOff x="1374441" y="4366566"/>
            <a:chExt cx="829696" cy="57325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1374441" y="4366566"/>
              <a:ext cx="829696" cy="57325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6334" y="1460133"/>
            <a:ext cx="2012245" cy="45180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9283" y="2816064"/>
            <a:ext cx="2208730" cy="40487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4257" y="4053069"/>
            <a:ext cx="28647" cy="4279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8485" y="3851061"/>
            <a:ext cx="1441122" cy="40487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03509" y="4904793"/>
            <a:ext cx="1855455" cy="40487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83343" y="2650977"/>
            <a:ext cx="1753068" cy="40487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450817" y="1564074"/>
            <a:ext cx="1865910" cy="1370773"/>
            <a:chOff x="6450817" y="1564074"/>
            <a:chExt cx="1865910" cy="137077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50817" y="1564074"/>
              <a:ext cx="1865910" cy="137077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01606" y="239108"/>
            <a:ext cx="5937021" cy="5774168"/>
            <a:chOff x="308820" y="178888"/>
            <a:chExt cx="5937021" cy="577416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8820" y="178888"/>
              <a:ext cx="5937021" cy="57741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91961" y="2851088"/>
            <a:ext cx="1265824" cy="1308277"/>
            <a:chOff x="6791961" y="2851088"/>
            <a:chExt cx="1265824" cy="130827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91961" y="2851088"/>
              <a:ext cx="1265824" cy="1308277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210817" y="3193003"/>
            <a:ext cx="1738592" cy="40487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682606" y="2780158"/>
            <a:ext cx="1265824" cy="1254284"/>
            <a:chOff x="10682606" y="2780158"/>
            <a:chExt cx="1265824" cy="125428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82606" y="2780158"/>
              <a:ext cx="1265824" cy="125428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804448" y="751221"/>
            <a:ext cx="3040459" cy="3128665"/>
            <a:chOff x="11804448" y="751221"/>
            <a:chExt cx="3040459" cy="312866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4448" y="751221"/>
              <a:ext cx="3040459" cy="3128665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101886" y="3126192"/>
            <a:ext cx="1782735" cy="41515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945341" y="1679117"/>
            <a:ext cx="2644886" cy="190829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347983" y="4240052"/>
            <a:ext cx="3987293" cy="561332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284637" y="4299448"/>
            <a:ext cx="3449830" cy="56133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962356" y="7397255"/>
            <a:ext cx="2491032" cy="1459392"/>
            <a:chOff x="6962356" y="7397255"/>
            <a:chExt cx="2491032" cy="145939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962356" y="7397255"/>
              <a:ext cx="2491032" cy="14593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451003" y="7397255"/>
            <a:ext cx="1351406" cy="1351406"/>
            <a:chOff x="9451003" y="7397255"/>
            <a:chExt cx="1351406" cy="135140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451003" y="7397255"/>
              <a:ext cx="1351406" cy="1351406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207920" y="8940692"/>
            <a:ext cx="1768117" cy="57330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290910" y="8922694"/>
            <a:ext cx="1685320" cy="506425"/>
          </a:xfrm>
          <a:prstGeom prst="rect">
            <a:avLst/>
          </a:prstGeom>
        </p:spPr>
      </p:pic>
      <p:sp>
        <p:nvSpPr>
          <p:cNvPr id="49" name="Left-Right-Up Arrow 48">
            <a:extLst>
              <a:ext uri="{FF2B5EF4-FFF2-40B4-BE49-F238E27FC236}">
                <a16:creationId xmlns:a16="http://schemas.microsoft.com/office/drawing/2014/main" id="{C5FEEE9D-70B2-8B41-A5B0-BBEE6958AFBF}"/>
              </a:ext>
            </a:extLst>
          </p:cNvPr>
          <p:cNvSpPr/>
          <p:nvPr/>
        </p:nvSpPr>
        <p:spPr>
          <a:xfrm rot="10800000">
            <a:off x="8360529" y="2980056"/>
            <a:ext cx="2054544" cy="2614775"/>
          </a:xfrm>
          <a:prstGeom prst="leftRigh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8530916" y="5786862"/>
            <a:ext cx="1514199" cy="1755209"/>
            <a:chOff x="8379194" y="5708368"/>
            <a:chExt cx="1514199" cy="1755209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379194" y="5708368"/>
              <a:ext cx="1514199" cy="17552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정두용</cp:lastModifiedBy>
  <cp:revision>5</cp:revision>
  <dcterms:created xsi:type="dcterms:W3CDTF">2022-02-15T14:56:13Z</dcterms:created>
  <dcterms:modified xsi:type="dcterms:W3CDTF">2022-02-15T16:09:15Z</dcterms:modified>
</cp:coreProperties>
</file>