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8"/>
  </p:normalViewPr>
  <p:slideViewPr>
    <p:cSldViewPr>
      <p:cViewPr varScale="1">
        <p:scale>
          <a:sx n="69" d="100"/>
          <a:sy n="69" d="100"/>
        </p:scale>
        <p:origin x="22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2387" y="7283558"/>
            <a:ext cx="16061826" cy="32335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3483" y="5831095"/>
            <a:ext cx="5111856" cy="31624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91600" y="6703600"/>
            <a:ext cx="2616929" cy="877589"/>
            <a:chOff x="9630690" y="6133006"/>
            <a:chExt cx="2616929" cy="8775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630690" y="6133006"/>
              <a:ext cx="2616929" cy="8775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8443" y="6785322"/>
            <a:ext cx="1613613" cy="7110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43888" y="6689387"/>
            <a:ext cx="4164641" cy="876950"/>
            <a:chOff x="12482978" y="6118793"/>
            <a:chExt cx="4164641" cy="8769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482978" y="6118793"/>
              <a:ext cx="4164641" cy="8769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30442" y="6657887"/>
            <a:ext cx="3394050" cy="9870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34191" y="1024438"/>
            <a:ext cx="828436" cy="787702"/>
            <a:chOff x="2234191" y="1024438"/>
            <a:chExt cx="828436" cy="7877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4191" y="1024438"/>
              <a:ext cx="828436" cy="7877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93483" y="2385666"/>
            <a:ext cx="640708" cy="609205"/>
            <a:chOff x="1593483" y="2385666"/>
            <a:chExt cx="640708" cy="6092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483" y="2385666"/>
              <a:ext cx="640708" cy="6092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2387" y="1552874"/>
            <a:ext cx="613920" cy="583734"/>
            <a:chOff x="1242387" y="1552874"/>
            <a:chExt cx="613920" cy="5837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2387" y="1552874"/>
              <a:ext cx="613920" cy="5837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54328" y="114286"/>
            <a:ext cx="14323814" cy="5715433"/>
            <a:chOff x="3654328" y="114286"/>
            <a:chExt cx="14323814" cy="57154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4328" y="114286"/>
              <a:ext cx="14323814" cy="5715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810" y="260855"/>
            <a:ext cx="17761905" cy="9800000"/>
            <a:chOff x="523810" y="260855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10" y="260855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143" y="858818"/>
            <a:ext cx="10971429" cy="1306114"/>
            <a:chOff x="3657143" y="858818"/>
            <a:chExt cx="10971429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143" y="858818"/>
              <a:ext cx="10971429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669" y="963639"/>
            <a:ext cx="7193191" cy="1396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5716" y="2293141"/>
            <a:ext cx="6857666" cy="7881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7525" y="6177365"/>
            <a:ext cx="1996171" cy="8888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1747" y="7161747"/>
            <a:ext cx="2258550" cy="16500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73610" y="6177365"/>
            <a:ext cx="2136167" cy="888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7832" y="7103191"/>
            <a:ext cx="2258550" cy="16500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9695" y="6177365"/>
            <a:ext cx="2177722" cy="8888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2220" y="7161747"/>
            <a:ext cx="2392904" cy="16500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85779" y="6177365"/>
            <a:ext cx="1993059" cy="8888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27999" y="7161747"/>
            <a:ext cx="2585895" cy="16500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34190" y="3100369"/>
            <a:ext cx="2151524" cy="2767233"/>
            <a:chOff x="2234190" y="3100369"/>
            <a:chExt cx="2151524" cy="27672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4190" y="3100369"/>
              <a:ext cx="2151524" cy="27672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81743" y="3150994"/>
            <a:ext cx="2037456" cy="2716608"/>
            <a:chOff x="10281743" y="3150994"/>
            <a:chExt cx="2037456" cy="27166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1743" y="3150994"/>
              <a:ext cx="2037456" cy="2716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61191" y="3278164"/>
            <a:ext cx="2290726" cy="2411642"/>
            <a:chOff x="6261191" y="3278164"/>
            <a:chExt cx="2290726" cy="241164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1191" y="3278164"/>
              <a:ext cx="2290726" cy="24116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94676" y="3100369"/>
            <a:ext cx="2130462" cy="2839030"/>
            <a:chOff x="14194676" y="3100369"/>
            <a:chExt cx="2130462" cy="28390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94676" y="3100369"/>
              <a:ext cx="2130462" cy="28390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039" y="224859"/>
            <a:ext cx="17761905" cy="9800000"/>
            <a:chOff x="123039" y="224859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39" y="224859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33333" y="858818"/>
            <a:ext cx="11619048" cy="1306114"/>
            <a:chOff x="3333333" y="858818"/>
            <a:chExt cx="11619048" cy="13061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333" y="858818"/>
              <a:ext cx="11619048" cy="13061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7885" y="894239"/>
            <a:ext cx="9561823" cy="13967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6582" y="3008054"/>
            <a:ext cx="9988355" cy="24758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7931" y="5651127"/>
            <a:ext cx="15290696" cy="2469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518" y="242857"/>
            <a:ext cx="17761905" cy="9800000"/>
            <a:chOff x="197518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8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0" y="963639"/>
            <a:ext cx="5930840" cy="13967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9765" y="3625485"/>
            <a:ext cx="11353489" cy="3685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674" y="210664"/>
            <a:ext cx="17761905" cy="9800000"/>
            <a:chOff x="161674" y="210664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74" y="210664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5939" y="918240"/>
            <a:ext cx="9215850" cy="13967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5322" y="3279288"/>
            <a:ext cx="12399062" cy="53301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1628" y="28571"/>
            <a:ext cx="13382181" cy="5817967"/>
            <a:chOff x="4641628" y="28571"/>
            <a:chExt cx="13382181" cy="58179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628" y="28571"/>
              <a:ext cx="13382181" cy="58179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7008984"/>
            <a:ext cx="13565688" cy="34522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6800" y="6205012"/>
            <a:ext cx="7543800" cy="14004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74585" y="1142857"/>
            <a:ext cx="778648" cy="740362"/>
            <a:chOff x="2174585" y="1142857"/>
            <a:chExt cx="778648" cy="740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4585" y="1142857"/>
              <a:ext cx="778648" cy="740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2382" y="2422278"/>
            <a:ext cx="602203" cy="572593"/>
            <a:chOff x="1572382" y="2422278"/>
            <a:chExt cx="602203" cy="572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382" y="2422278"/>
              <a:ext cx="602203" cy="5725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1085" y="1793168"/>
            <a:ext cx="577025" cy="548653"/>
            <a:chOff x="1171085" y="1793168"/>
            <a:chExt cx="577025" cy="5486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085" y="1793168"/>
              <a:ext cx="577025" cy="5486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79217" y="2360348"/>
            <a:ext cx="753596" cy="716542"/>
            <a:chOff x="14979217" y="2360348"/>
            <a:chExt cx="753596" cy="716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4979217" y="2360348"/>
              <a:ext cx="753596" cy="7165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2874" y="1816139"/>
            <a:ext cx="558460" cy="531000"/>
            <a:chOff x="15992874" y="1816139"/>
            <a:chExt cx="558460" cy="5310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5992874" y="1816139"/>
              <a:ext cx="558460" cy="53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정두용</cp:lastModifiedBy>
  <cp:revision>2</cp:revision>
  <dcterms:created xsi:type="dcterms:W3CDTF">2021-12-27T23:40:35Z</dcterms:created>
  <dcterms:modified xsi:type="dcterms:W3CDTF">2022-01-06T16:04:56Z</dcterms:modified>
</cp:coreProperties>
</file>