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30275213" cy="42803763"/>
  <p:notesSz cx="6797675" cy="9874250"/>
  <p:defaultTextStyle>
    <a:defPPr>
      <a:defRPr lang="ko-KR"/>
    </a:defPPr>
    <a:lvl1pPr marL="0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1pPr>
    <a:lvl2pPr marL="2130850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2pPr>
    <a:lvl3pPr marL="4261699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3pPr>
    <a:lvl4pPr marL="6392549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4pPr>
    <a:lvl5pPr marL="8523399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5pPr>
    <a:lvl6pPr marL="10654250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6pPr>
    <a:lvl7pPr marL="12785098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7pPr>
    <a:lvl8pPr marL="14915947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8pPr>
    <a:lvl9pPr marL="17046797" algn="l" defTabSz="4261699" rtl="0" eaLnBrk="1" latinLnBrk="1" hangingPunct="1">
      <a:defRPr sz="8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06" userDrawn="1">
          <p15:clr>
            <a:srgbClr val="A4A3A4"/>
          </p15:clr>
        </p15:guide>
        <p15:guide id="2" orient="horz" pos="6723" userDrawn="1">
          <p15:clr>
            <a:srgbClr val="A4A3A4"/>
          </p15:clr>
        </p15:guide>
        <p15:guide id="3" pos="15697" userDrawn="1">
          <p15:clr>
            <a:srgbClr val="A4A3A4"/>
          </p15:clr>
        </p15:guide>
        <p15:guide id="4" pos="9807" userDrawn="1">
          <p15:clr>
            <a:srgbClr val="A4A3A4"/>
          </p15:clr>
        </p15:guide>
        <p15:guide id="5" pos="12103" userDrawn="1">
          <p15:clr>
            <a:srgbClr val="A4A3A4"/>
          </p15:clr>
        </p15:guide>
        <p15:guide id="6" pos="10261" userDrawn="1">
          <p15:clr>
            <a:srgbClr val="A4A3A4"/>
          </p15:clr>
        </p15:guide>
        <p15:guide id="7" pos="14289" userDrawn="1">
          <p15:clr>
            <a:srgbClr val="A4A3A4"/>
          </p15:clr>
        </p15:guide>
        <p15:guide id="8" pos="4462" userDrawn="1">
          <p15:clr>
            <a:srgbClr val="A4A3A4"/>
          </p15:clr>
        </p15:guide>
        <p15:guide id="9" pos="2471" userDrawn="1">
          <p15:clr>
            <a:srgbClr val="A4A3A4"/>
          </p15:clr>
        </p15:guide>
        <p15:guide id="10" pos="1187" userDrawn="1">
          <p15:clr>
            <a:srgbClr val="A4A3A4"/>
          </p15:clr>
        </p15:guide>
        <p15:guide id="11" orient="horz" pos="18017" userDrawn="1">
          <p15:clr>
            <a:srgbClr val="A4A3A4"/>
          </p15:clr>
        </p15:guide>
        <p15:guide id="12" pos="13754" userDrawn="1">
          <p15:clr>
            <a:srgbClr val="A4A3A4"/>
          </p15:clr>
        </p15:guide>
        <p15:guide id="13" pos="339" userDrawn="1">
          <p15:clr>
            <a:srgbClr val="A4A3A4"/>
          </p15:clr>
        </p15:guide>
        <p15:guide id="14" pos="14096" userDrawn="1">
          <p15:clr>
            <a:srgbClr val="A4A3A4"/>
          </p15:clr>
        </p15:guide>
        <p15:guide id="15" pos="12843" userDrawn="1">
          <p15:clr>
            <a:srgbClr val="A4A3A4"/>
          </p15:clr>
        </p15:guide>
        <p15:guide id="16" pos="13432" userDrawn="1">
          <p15:clr>
            <a:srgbClr val="A4A3A4"/>
          </p15:clr>
        </p15:guide>
        <p15:guide id="17" orient="horz" pos="9036" userDrawn="1">
          <p15:clr>
            <a:srgbClr val="A4A3A4"/>
          </p15:clr>
        </p15:guide>
        <p15:guide id="18" orient="horz" pos="11849" userDrawn="1">
          <p15:clr>
            <a:srgbClr val="A4A3A4"/>
          </p15:clr>
        </p15:guide>
        <p15:guide id="19" orient="horz" pos="13436" userDrawn="1">
          <p15:clr>
            <a:srgbClr val="A4A3A4"/>
          </p15:clr>
        </p15:guide>
        <p15:guide id="20" orient="horz" pos="7358" userDrawn="1">
          <p15:clr>
            <a:srgbClr val="A4A3A4"/>
          </p15:clr>
        </p15:guide>
        <p15:guide id="21" orient="horz" pos="5090" userDrawn="1">
          <p15:clr>
            <a:srgbClr val="A4A3A4"/>
          </p15:clr>
        </p15:guide>
        <p15:guide id="22" orient="horz" pos="9581" userDrawn="1">
          <p15:clr>
            <a:srgbClr val="A4A3A4"/>
          </p15:clr>
        </p15:guide>
        <p15:guide id="23" orient="horz" pos="210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43"/>
    <a:srgbClr val="50586C"/>
    <a:srgbClr val="09174E"/>
    <a:srgbClr val="DCE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DFFAF-D061-48B0-B79F-313B0E98CAB3}" v="7" dt="2020-06-04T00:27:29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5634" autoAdjust="0"/>
  </p:normalViewPr>
  <p:slideViewPr>
    <p:cSldViewPr>
      <p:cViewPr>
        <p:scale>
          <a:sx n="39" d="100"/>
          <a:sy n="39" d="100"/>
        </p:scale>
        <p:origin x="496" y="144"/>
      </p:cViewPr>
      <p:guideLst>
        <p:guide orient="horz" pos="19106"/>
        <p:guide orient="horz" pos="6723"/>
        <p:guide pos="15697"/>
        <p:guide pos="9807"/>
        <p:guide pos="12103"/>
        <p:guide pos="10261"/>
        <p:guide pos="14289"/>
        <p:guide pos="4462"/>
        <p:guide pos="2471"/>
        <p:guide pos="1187"/>
        <p:guide orient="horz" pos="18017"/>
        <p:guide pos="13754"/>
        <p:guide pos="339"/>
        <p:guide pos="14096"/>
        <p:guide pos="12843"/>
        <p:guide pos="13432"/>
        <p:guide orient="horz" pos="9036"/>
        <p:guide orient="horz" pos="11849"/>
        <p:guide orient="horz" pos="13436"/>
        <p:guide orient="horz" pos="7358"/>
        <p:guide orient="horz" pos="5090"/>
        <p:guide orient="horz" pos="9581"/>
        <p:guide orient="horz" pos="210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3713"/>
          </a:xfrm>
          <a:prstGeom prst="rect">
            <a:avLst/>
          </a:prstGeom>
        </p:spPr>
        <p:txBody>
          <a:bodyPr vert="horz" lIns="91574" tIns="45786" rIns="91574" bIns="457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713"/>
          </a:xfrm>
          <a:prstGeom prst="rect">
            <a:avLst/>
          </a:prstGeom>
        </p:spPr>
        <p:txBody>
          <a:bodyPr vert="horz" lIns="91574" tIns="45786" rIns="91574" bIns="45786" rtlCol="0"/>
          <a:lstStyle>
            <a:lvl1pPr algn="r">
              <a:defRPr sz="1200"/>
            </a:lvl1pPr>
          </a:lstStyle>
          <a:p>
            <a:fld id="{D6BD9B4E-5A7C-485E-8B58-F7DD3FE23535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9150" y="741363"/>
            <a:ext cx="26193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4" tIns="45786" rIns="91574" bIns="457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1"/>
            <a:ext cx="5438140" cy="4443413"/>
          </a:xfrm>
          <a:prstGeom prst="rect">
            <a:avLst/>
          </a:prstGeom>
        </p:spPr>
        <p:txBody>
          <a:bodyPr vert="horz" lIns="91574" tIns="45786" rIns="91574" bIns="4578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6"/>
            <a:ext cx="2945659" cy="493713"/>
          </a:xfrm>
          <a:prstGeom prst="rect">
            <a:avLst/>
          </a:prstGeom>
        </p:spPr>
        <p:txBody>
          <a:bodyPr vert="horz" lIns="91574" tIns="45786" rIns="91574" bIns="4578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3713"/>
          </a:xfrm>
          <a:prstGeom prst="rect">
            <a:avLst/>
          </a:prstGeom>
        </p:spPr>
        <p:txBody>
          <a:bodyPr vert="horz" lIns="91574" tIns="45786" rIns="91574" bIns="45786" rtlCol="0" anchor="b"/>
          <a:lstStyle>
            <a:lvl1pPr algn="r">
              <a:defRPr sz="1200"/>
            </a:lvl1pPr>
          </a:lstStyle>
          <a:p>
            <a:fld id="{18F94994-AA0A-4628-AD5D-250CD8673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1pPr>
    <a:lvl2pPr marL="599395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2pPr>
    <a:lvl3pPr marL="1198790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3pPr>
    <a:lvl4pPr marL="1798185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4pPr>
    <a:lvl5pPr marL="2397580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5pPr>
    <a:lvl6pPr marL="2996976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6pPr>
    <a:lvl7pPr marL="3596371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7pPr>
    <a:lvl8pPr marL="4195766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8pPr>
    <a:lvl9pPr marL="4795161" algn="l" defTabSz="1198790" rtl="0" eaLnBrk="1" latinLnBrk="1" hangingPunct="1">
      <a:defRPr sz="16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9150" y="741363"/>
            <a:ext cx="261937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94994-AA0A-4628-AD5D-250CD867350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5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644" y="13296916"/>
            <a:ext cx="25733931" cy="91750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284" y="24255468"/>
            <a:ext cx="21192650" cy="1093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14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2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44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5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7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88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0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17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8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7044600" y="8283326"/>
            <a:ext cx="17702592" cy="17639708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31578" y="8283326"/>
            <a:ext cx="52608442" cy="17639708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8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537" y="27505387"/>
            <a:ext cx="25733931" cy="8501302"/>
          </a:xfrm>
        </p:spPr>
        <p:txBody>
          <a:bodyPr anchor="t"/>
          <a:lstStyle>
            <a:lvl1pPr algn="l">
              <a:defRPr sz="1846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537" y="18142067"/>
            <a:ext cx="25733931" cy="9363321"/>
          </a:xfrm>
        </p:spPr>
        <p:txBody>
          <a:bodyPr anchor="b"/>
          <a:lstStyle>
            <a:lvl1pPr marL="0" indent="0">
              <a:buNone/>
              <a:defRPr sz="9284">
                <a:solidFill>
                  <a:schemeClr val="tx1">
                    <a:tint val="75000"/>
                  </a:schemeClr>
                </a:solidFill>
              </a:defRPr>
            </a:lvl1pPr>
            <a:lvl2pPr marL="2114672" indent="0">
              <a:buNone/>
              <a:defRPr sz="8286">
                <a:solidFill>
                  <a:schemeClr val="tx1">
                    <a:tint val="75000"/>
                  </a:schemeClr>
                </a:solidFill>
              </a:defRPr>
            </a:lvl2pPr>
            <a:lvl3pPr marL="4229343" indent="0">
              <a:buNone/>
              <a:defRPr sz="7389">
                <a:solidFill>
                  <a:schemeClr val="tx1">
                    <a:tint val="75000"/>
                  </a:schemeClr>
                </a:solidFill>
              </a:defRPr>
            </a:lvl3pPr>
            <a:lvl4pPr marL="6344013" indent="0">
              <a:buNone/>
              <a:defRPr sz="6489">
                <a:solidFill>
                  <a:schemeClr val="tx1">
                    <a:tint val="75000"/>
                  </a:schemeClr>
                </a:solidFill>
              </a:defRPr>
            </a:lvl4pPr>
            <a:lvl5pPr marL="8458685" indent="0">
              <a:buNone/>
              <a:defRPr sz="6489">
                <a:solidFill>
                  <a:schemeClr val="tx1">
                    <a:tint val="75000"/>
                  </a:schemeClr>
                </a:solidFill>
              </a:defRPr>
            </a:lvl5pPr>
            <a:lvl6pPr marL="10573356" indent="0">
              <a:buNone/>
              <a:defRPr sz="6489">
                <a:solidFill>
                  <a:schemeClr val="tx1">
                    <a:tint val="75000"/>
                  </a:schemeClr>
                </a:solidFill>
              </a:defRPr>
            </a:lvl6pPr>
            <a:lvl7pPr marL="12688027" indent="0">
              <a:buNone/>
              <a:defRPr sz="6489">
                <a:solidFill>
                  <a:schemeClr val="tx1">
                    <a:tint val="75000"/>
                  </a:schemeClr>
                </a:solidFill>
              </a:defRPr>
            </a:lvl7pPr>
            <a:lvl8pPr marL="14802698" indent="0">
              <a:buNone/>
              <a:defRPr sz="6489">
                <a:solidFill>
                  <a:schemeClr val="tx1">
                    <a:tint val="75000"/>
                  </a:schemeClr>
                </a:solidFill>
              </a:defRPr>
            </a:lvl8pPr>
            <a:lvl9pPr marL="16917368" indent="0">
              <a:buNone/>
              <a:defRPr sz="6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5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31578" y="48243417"/>
            <a:ext cx="35152887" cy="136436994"/>
          </a:xfrm>
        </p:spPr>
        <p:txBody>
          <a:bodyPr/>
          <a:lstStyle>
            <a:lvl1pPr>
              <a:defRPr sz="12979"/>
            </a:lvl1pPr>
            <a:lvl2pPr>
              <a:defRPr sz="11083"/>
            </a:lvl2pPr>
            <a:lvl3pPr>
              <a:defRPr sz="9284"/>
            </a:lvl3pPr>
            <a:lvl4pPr>
              <a:defRPr sz="8286"/>
            </a:lvl4pPr>
            <a:lvl5pPr>
              <a:defRPr sz="8286"/>
            </a:lvl5pPr>
            <a:lvl6pPr>
              <a:defRPr sz="8286"/>
            </a:lvl6pPr>
            <a:lvl7pPr>
              <a:defRPr sz="8286"/>
            </a:lvl7pPr>
            <a:lvl8pPr>
              <a:defRPr sz="8286"/>
            </a:lvl8pPr>
            <a:lvl9pPr>
              <a:defRPr sz="82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89050" y="48243417"/>
            <a:ext cx="35158145" cy="136436994"/>
          </a:xfrm>
        </p:spPr>
        <p:txBody>
          <a:bodyPr/>
          <a:lstStyle>
            <a:lvl1pPr>
              <a:defRPr sz="12979"/>
            </a:lvl1pPr>
            <a:lvl2pPr>
              <a:defRPr sz="11083"/>
            </a:lvl2pPr>
            <a:lvl3pPr>
              <a:defRPr sz="9284"/>
            </a:lvl3pPr>
            <a:lvl4pPr>
              <a:defRPr sz="8286"/>
            </a:lvl4pPr>
            <a:lvl5pPr>
              <a:defRPr sz="8286"/>
            </a:lvl5pPr>
            <a:lvl6pPr>
              <a:defRPr sz="8286"/>
            </a:lvl6pPr>
            <a:lvl7pPr>
              <a:defRPr sz="8286"/>
            </a:lvl7pPr>
            <a:lvl8pPr>
              <a:defRPr sz="8286"/>
            </a:lvl8pPr>
            <a:lvl9pPr>
              <a:defRPr sz="82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1" y="1714139"/>
            <a:ext cx="27247691" cy="713396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581313"/>
            <a:ext cx="13376811" cy="3993034"/>
          </a:xfrm>
        </p:spPr>
        <p:txBody>
          <a:bodyPr anchor="b"/>
          <a:lstStyle>
            <a:lvl1pPr marL="0" indent="0">
              <a:buNone/>
              <a:defRPr sz="11083" b="1"/>
            </a:lvl1pPr>
            <a:lvl2pPr marL="2114672" indent="0">
              <a:buNone/>
              <a:defRPr sz="9284" b="1"/>
            </a:lvl2pPr>
            <a:lvl3pPr marL="4229343" indent="0">
              <a:buNone/>
              <a:defRPr sz="8286" b="1"/>
            </a:lvl3pPr>
            <a:lvl4pPr marL="6344013" indent="0">
              <a:buNone/>
              <a:defRPr sz="7389" b="1"/>
            </a:lvl4pPr>
            <a:lvl5pPr marL="8458685" indent="0">
              <a:buNone/>
              <a:defRPr sz="7389" b="1"/>
            </a:lvl5pPr>
            <a:lvl6pPr marL="10573356" indent="0">
              <a:buNone/>
              <a:defRPr sz="7389" b="1"/>
            </a:lvl6pPr>
            <a:lvl7pPr marL="12688027" indent="0">
              <a:buNone/>
              <a:defRPr sz="7389" b="1"/>
            </a:lvl7pPr>
            <a:lvl8pPr marL="14802698" indent="0">
              <a:buNone/>
              <a:defRPr sz="7389" b="1"/>
            </a:lvl8pPr>
            <a:lvl9pPr marL="16917368" indent="0">
              <a:buNone/>
              <a:defRPr sz="738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761" y="13574345"/>
            <a:ext cx="13376811" cy="24661709"/>
          </a:xfrm>
        </p:spPr>
        <p:txBody>
          <a:bodyPr/>
          <a:lstStyle>
            <a:lvl1pPr>
              <a:defRPr sz="11083"/>
            </a:lvl1pPr>
            <a:lvl2pPr>
              <a:defRPr sz="9284"/>
            </a:lvl2pPr>
            <a:lvl3pPr>
              <a:defRPr sz="8286"/>
            </a:lvl3pPr>
            <a:lvl4pPr>
              <a:defRPr sz="7389"/>
            </a:lvl4pPr>
            <a:lvl5pPr>
              <a:defRPr sz="7389"/>
            </a:lvl5pPr>
            <a:lvl6pPr>
              <a:defRPr sz="7389"/>
            </a:lvl6pPr>
            <a:lvl7pPr>
              <a:defRPr sz="7389"/>
            </a:lvl7pPr>
            <a:lvl8pPr>
              <a:defRPr sz="7389"/>
            </a:lvl8pPr>
            <a:lvl9pPr>
              <a:defRPr sz="738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79394" y="9581313"/>
            <a:ext cx="13382064" cy="3993034"/>
          </a:xfrm>
        </p:spPr>
        <p:txBody>
          <a:bodyPr anchor="b"/>
          <a:lstStyle>
            <a:lvl1pPr marL="0" indent="0">
              <a:buNone/>
              <a:defRPr sz="11083" b="1"/>
            </a:lvl1pPr>
            <a:lvl2pPr marL="2114672" indent="0">
              <a:buNone/>
              <a:defRPr sz="9284" b="1"/>
            </a:lvl2pPr>
            <a:lvl3pPr marL="4229343" indent="0">
              <a:buNone/>
              <a:defRPr sz="8286" b="1"/>
            </a:lvl3pPr>
            <a:lvl4pPr marL="6344013" indent="0">
              <a:buNone/>
              <a:defRPr sz="7389" b="1"/>
            </a:lvl4pPr>
            <a:lvl5pPr marL="8458685" indent="0">
              <a:buNone/>
              <a:defRPr sz="7389" b="1"/>
            </a:lvl5pPr>
            <a:lvl6pPr marL="10573356" indent="0">
              <a:buNone/>
              <a:defRPr sz="7389" b="1"/>
            </a:lvl6pPr>
            <a:lvl7pPr marL="12688027" indent="0">
              <a:buNone/>
              <a:defRPr sz="7389" b="1"/>
            </a:lvl7pPr>
            <a:lvl8pPr marL="14802698" indent="0">
              <a:buNone/>
              <a:defRPr sz="7389" b="1"/>
            </a:lvl8pPr>
            <a:lvl9pPr marL="16917368" indent="0">
              <a:buNone/>
              <a:defRPr sz="738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79394" y="13574345"/>
            <a:ext cx="13382064" cy="24661709"/>
          </a:xfrm>
        </p:spPr>
        <p:txBody>
          <a:bodyPr/>
          <a:lstStyle>
            <a:lvl1pPr>
              <a:defRPr sz="11083"/>
            </a:lvl1pPr>
            <a:lvl2pPr>
              <a:defRPr sz="9284"/>
            </a:lvl2pPr>
            <a:lvl3pPr>
              <a:defRPr sz="8286"/>
            </a:lvl3pPr>
            <a:lvl4pPr>
              <a:defRPr sz="7389"/>
            </a:lvl4pPr>
            <a:lvl5pPr>
              <a:defRPr sz="7389"/>
            </a:lvl5pPr>
            <a:lvl6pPr>
              <a:defRPr sz="7389"/>
            </a:lvl6pPr>
            <a:lvl7pPr>
              <a:defRPr sz="7389"/>
            </a:lvl7pPr>
            <a:lvl8pPr>
              <a:defRPr sz="7389"/>
            </a:lvl8pPr>
            <a:lvl9pPr>
              <a:defRPr sz="738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3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6" y="1704226"/>
            <a:ext cx="9960336" cy="7252859"/>
          </a:xfrm>
        </p:spPr>
        <p:txBody>
          <a:bodyPr anchor="b"/>
          <a:lstStyle>
            <a:lvl1pPr algn="l">
              <a:defRPr sz="928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6770" y="1704233"/>
            <a:ext cx="16924685" cy="36531825"/>
          </a:xfrm>
        </p:spPr>
        <p:txBody>
          <a:bodyPr/>
          <a:lstStyle>
            <a:lvl1pPr>
              <a:defRPr sz="14875"/>
            </a:lvl1pPr>
            <a:lvl2pPr>
              <a:defRPr sz="12979"/>
            </a:lvl2pPr>
            <a:lvl3pPr>
              <a:defRPr sz="11083"/>
            </a:lvl3pPr>
            <a:lvl4pPr>
              <a:defRPr sz="9284"/>
            </a:lvl4pPr>
            <a:lvl5pPr>
              <a:defRPr sz="9284"/>
            </a:lvl5pPr>
            <a:lvl6pPr>
              <a:defRPr sz="9284"/>
            </a:lvl6pPr>
            <a:lvl7pPr>
              <a:defRPr sz="9284"/>
            </a:lvl7pPr>
            <a:lvl8pPr>
              <a:defRPr sz="9284"/>
            </a:lvl8pPr>
            <a:lvl9pPr>
              <a:defRPr sz="928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3766" y="8957089"/>
            <a:ext cx="9960336" cy="29278966"/>
          </a:xfrm>
        </p:spPr>
        <p:txBody>
          <a:bodyPr/>
          <a:lstStyle>
            <a:lvl1pPr marL="0" indent="0">
              <a:buNone/>
              <a:defRPr sz="6489"/>
            </a:lvl1pPr>
            <a:lvl2pPr marL="2114672" indent="0">
              <a:buNone/>
              <a:defRPr sz="5590"/>
            </a:lvl2pPr>
            <a:lvl3pPr marL="4229343" indent="0">
              <a:buNone/>
              <a:defRPr sz="4692"/>
            </a:lvl3pPr>
            <a:lvl4pPr marL="6344013" indent="0">
              <a:buNone/>
              <a:defRPr sz="4192"/>
            </a:lvl4pPr>
            <a:lvl5pPr marL="8458685" indent="0">
              <a:buNone/>
              <a:defRPr sz="4192"/>
            </a:lvl5pPr>
            <a:lvl6pPr marL="10573356" indent="0">
              <a:buNone/>
              <a:defRPr sz="4192"/>
            </a:lvl6pPr>
            <a:lvl7pPr marL="12688027" indent="0">
              <a:buNone/>
              <a:defRPr sz="4192"/>
            </a:lvl7pPr>
            <a:lvl8pPr marL="14802698" indent="0">
              <a:buNone/>
              <a:defRPr sz="4192"/>
            </a:lvl8pPr>
            <a:lvl9pPr marL="16917368" indent="0">
              <a:buNone/>
              <a:defRPr sz="41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5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159" y="29962638"/>
            <a:ext cx="18165128" cy="3537258"/>
          </a:xfrm>
        </p:spPr>
        <p:txBody>
          <a:bodyPr anchor="b"/>
          <a:lstStyle>
            <a:lvl1pPr algn="l">
              <a:defRPr sz="928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159" y="3824598"/>
            <a:ext cx="18165128" cy="25682258"/>
          </a:xfrm>
        </p:spPr>
        <p:txBody>
          <a:bodyPr/>
          <a:lstStyle>
            <a:lvl1pPr marL="0" indent="0">
              <a:buNone/>
              <a:defRPr sz="14875"/>
            </a:lvl1pPr>
            <a:lvl2pPr marL="2114672" indent="0">
              <a:buNone/>
              <a:defRPr sz="12979"/>
            </a:lvl2pPr>
            <a:lvl3pPr marL="4229343" indent="0">
              <a:buNone/>
              <a:defRPr sz="11083"/>
            </a:lvl3pPr>
            <a:lvl4pPr marL="6344013" indent="0">
              <a:buNone/>
              <a:defRPr sz="9284"/>
            </a:lvl4pPr>
            <a:lvl5pPr marL="8458685" indent="0">
              <a:buNone/>
              <a:defRPr sz="9284"/>
            </a:lvl5pPr>
            <a:lvl6pPr marL="10573356" indent="0">
              <a:buNone/>
              <a:defRPr sz="9284"/>
            </a:lvl6pPr>
            <a:lvl7pPr marL="12688027" indent="0">
              <a:buNone/>
              <a:defRPr sz="9284"/>
            </a:lvl7pPr>
            <a:lvl8pPr marL="14802698" indent="0">
              <a:buNone/>
              <a:defRPr sz="9284"/>
            </a:lvl8pPr>
            <a:lvl9pPr marL="16917368" indent="0">
              <a:buNone/>
              <a:defRPr sz="928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159" y="33499895"/>
            <a:ext cx="18165128" cy="5023495"/>
          </a:xfrm>
        </p:spPr>
        <p:txBody>
          <a:bodyPr/>
          <a:lstStyle>
            <a:lvl1pPr marL="0" indent="0">
              <a:buNone/>
              <a:defRPr sz="6489"/>
            </a:lvl1pPr>
            <a:lvl2pPr marL="2114672" indent="0">
              <a:buNone/>
              <a:defRPr sz="5590"/>
            </a:lvl2pPr>
            <a:lvl3pPr marL="4229343" indent="0">
              <a:buNone/>
              <a:defRPr sz="4692"/>
            </a:lvl3pPr>
            <a:lvl4pPr marL="6344013" indent="0">
              <a:buNone/>
              <a:defRPr sz="4192"/>
            </a:lvl4pPr>
            <a:lvl5pPr marL="8458685" indent="0">
              <a:buNone/>
              <a:defRPr sz="4192"/>
            </a:lvl5pPr>
            <a:lvl6pPr marL="10573356" indent="0">
              <a:buNone/>
              <a:defRPr sz="4192"/>
            </a:lvl6pPr>
            <a:lvl7pPr marL="12688027" indent="0">
              <a:buNone/>
              <a:defRPr sz="4192"/>
            </a:lvl7pPr>
            <a:lvl8pPr marL="14802698" indent="0">
              <a:buNone/>
              <a:defRPr sz="4192"/>
            </a:lvl8pPr>
            <a:lvl9pPr marL="16917368" indent="0">
              <a:buNone/>
              <a:defRPr sz="41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2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9"/>
            <a:ext cx="27247691" cy="7133961"/>
          </a:xfrm>
          <a:prstGeom prst="rect">
            <a:avLst/>
          </a:prstGeom>
        </p:spPr>
        <p:txBody>
          <a:bodyPr vert="horz" lIns="423630" tIns="211816" rIns="423630" bIns="2118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50"/>
            <a:ext cx="27247691" cy="28248505"/>
          </a:xfrm>
          <a:prstGeom prst="rect">
            <a:avLst/>
          </a:prstGeom>
        </p:spPr>
        <p:txBody>
          <a:bodyPr vert="horz" lIns="423630" tIns="211816" rIns="423630" bIns="2118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2"/>
            <a:ext cx="7064216" cy="2278904"/>
          </a:xfrm>
          <a:prstGeom prst="rect">
            <a:avLst/>
          </a:prstGeom>
        </p:spPr>
        <p:txBody>
          <a:bodyPr vert="horz" lIns="423630" tIns="211816" rIns="423630" bIns="211816" rtlCol="0" anchor="ctr"/>
          <a:lstStyle>
            <a:lvl1pPr algn="l">
              <a:defRPr sz="5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BCA7-1925-483D-88F9-AFFB268F1180}" type="datetimeFigureOut">
              <a:rPr lang="ko-KR" altLang="en-US" smtClean="0"/>
              <a:pPr/>
              <a:t>2021. 6. 2.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3" y="39672752"/>
            <a:ext cx="9587151" cy="2278904"/>
          </a:xfrm>
          <a:prstGeom prst="rect">
            <a:avLst/>
          </a:prstGeom>
        </p:spPr>
        <p:txBody>
          <a:bodyPr vert="horz" lIns="423630" tIns="211816" rIns="423630" bIns="211816" rtlCol="0" anchor="ctr"/>
          <a:lstStyle>
            <a:lvl1pPr algn="ctr">
              <a:defRPr sz="5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7" y="39672752"/>
            <a:ext cx="7064216" cy="2278904"/>
          </a:xfrm>
          <a:prstGeom prst="rect">
            <a:avLst/>
          </a:prstGeom>
        </p:spPr>
        <p:txBody>
          <a:bodyPr vert="horz" lIns="423630" tIns="211816" rIns="423630" bIns="211816" rtlCol="0" anchor="ctr"/>
          <a:lstStyle>
            <a:lvl1pPr algn="r">
              <a:defRPr sz="5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01B2-F4FB-476C-8DD9-08AD7B8F0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29343" rtl="0" eaLnBrk="1" latinLnBrk="1" hangingPunct="1">
        <a:spcBef>
          <a:spcPct val="0"/>
        </a:spcBef>
        <a:buNone/>
        <a:defRPr sz="20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6004" indent="-1586004" algn="l" defTabSz="4229343" rtl="0" eaLnBrk="1" latinLnBrk="1" hangingPunct="1">
        <a:spcBef>
          <a:spcPct val="20000"/>
        </a:spcBef>
        <a:buFont typeface="Arial" panose="020B0604020202020204" pitchFamily="34" charset="0"/>
        <a:buChar char="•"/>
        <a:defRPr sz="14875" kern="1200">
          <a:solidFill>
            <a:schemeClr val="tx1"/>
          </a:solidFill>
          <a:latin typeface="+mn-lt"/>
          <a:ea typeface="+mn-ea"/>
          <a:cs typeface="+mn-cs"/>
        </a:defRPr>
      </a:lvl1pPr>
      <a:lvl2pPr marL="3436340" indent="-1321670" algn="l" defTabSz="4229343" rtl="0" eaLnBrk="1" latinLnBrk="1" hangingPunct="1">
        <a:spcBef>
          <a:spcPct val="20000"/>
        </a:spcBef>
        <a:buFont typeface="Arial" panose="020B0604020202020204" pitchFamily="34" charset="0"/>
        <a:buChar char="–"/>
        <a:defRPr sz="12979" kern="1200">
          <a:solidFill>
            <a:schemeClr val="tx1"/>
          </a:solidFill>
          <a:latin typeface="+mn-lt"/>
          <a:ea typeface="+mn-ea"/>
          <a:cs typeface="+mn-cs"/>
        </a:defRPr>
      </a:lvl2pPr>
      <a:lvl3pPr marL="5286677" indent="-1057334" algn="l" defTabSz="4229343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83" kern="1200">
          <a:solidFill>
            <a:schemeClr val="tx1"/>
          </a:solidFill>
          <a:latin typeface="+mn-lt"/>
          <a:ea typeface="+mn-ea"/>
          <a:cs typeface="+mn-cs"/>
        </a:defRPr>
      </a:lvl3pPr>
      <a:lvl4pPr marL="7401348" indent="-1057334" algn="l" defTabSz="4229343" rtl="0" eaLnBrk="1" latinLnBrk="1" hangingPunct="1">
        <a:spcBef>
          <a:spcPct val="20000"/>
        </a:spcBef>
        <a:buFont typeface="Arial" panose="020B0604020202020204" pitchFamily="34" charset="0"/>
        <a:buChar char="–"/>
        <a:defRPr sz="9284" kern="1200">
          <a:solidFill>
            <a:schemeClr val="tx1"/>
          </a:solidFill>
          <a:latin typeface="+mn-lt"/>
          <a:ea typeface="+mn-ea"/>
          <a:cs typeface="+mn-cs"/>
        </a:defRPr>
      </a:lvl4pPr>
      <a:lvl5pPr marL="9516019" indent="-1057334" algn="l" defTabSz="4229343" rtl="0" eaLnBrk="1" latinLnBrk="1" hangingPunct="1">
        <a:spcBef>
          <a:spcPct val="20000"/>
        </a:spcBef>
        <a:buFont typeface="Arial" panose="020B0604020202020204" pitchFamily="34" charset="0"/>
        <a:buChar char="»"/>
        <a:defRPr sz="9284" kern="1200">
          <a:solidFill>
            <a:schemeClr val="tx1"/>
          </a:solidFill>
          <a:latin typeface="+mn-lt"/>
          <a:ea typeface="+mn-ea"/>
          <a:cs typeface="+mn-cs"/>
        </a:defRPr>
      </a:lvl5pPr>
      <a:lvl6pPr marL="11630691" indent="-1057334" algn="l" defTabSz="4229343" rtl="0" eaLnBrk="1" latinLnBrk="1" hangingPunct="1">
        <a:spcBef>
          <a:spcPct val="20000"/>
        </a:spcBef>
        <a:buFont typeface="Arial" panose="020B0604020202020204" pitchFamily="34" charset="0"/>
        <a:buChar char="•"/>
        <a:defRPr sz="9284" kern="1200">
          <a:solidFill>
            <a:schemeClr val="tx1"/>
          </a:solidFill>
          <a:latin typeface="+mn-lt"/>
          <a:ea typeface="+mn-ea"/>
          <a:cs typeface="+mn-cs"/>
        </a:defRPr>
      </a:lvl6pPr>
      <a:lvl7pPr marL="13745362" indent="-1057334" algn="l" defTabSz="4229343" rtl="0" eaLnBrk="1" latinLnBrk="1" hangingPunct="1">
        <a:spcBef>
          <a:spcPct val="20000"/>
        </a:spcBef>
        <a:buFont typeface="Arial" panose="020B0604020202020204" pitchFamily="34" charset="0"/>
        <a:buChar char="•"/>
        <a:defRPr sz="9284" kern="1200">
          <a:solidFill>
            <a:schemeClr val="tx1"/>
          </a:solidFill>
          <a:latin typeface="+mn-lt"/>
          <a:ea typeface="+mn-ea"/>
          <a:cs typeface="+mn-cs"/>
        </a:defRPr>
      </a:lvl7pPr>
      <a:lvl8pPr marL="15860032" indent="-1057334" algn="l" defTabSz="4229343" rtl="0" eaLnBrk="1" latinLnBrk="1" hangingPunct="1">
        <a:spcBef>
          <a:spcPct val="20000"/>
        </a:spcBef>
        <a:buFont typeface="Arial" panose="020B0604020202020204" pitchFamily="34" charset="0"/>
        <a:buChar char="•"/>
        <a:defRPr sz="9284" kern="1200">
          <a:solidFill>
            <a:schemeClr val="tx1"/>
          </a:solidFill>
          <a:latin typeface="+mn-lt"/>
          <a:ea typeface="+mn-ea"/>
          <a:cs typeface="+mn-cs"/>
        </a:defRPr>
      </a:lvl8pPr>
      <a:lvl9pPr marL="17974704" indent="-1057334" algn="l" defTabSz="4229343" rtl="0" eaLnBrk="1" latinLnBrk="1" hangingPunct="1">
        <a:spcBef>
          <a:spcPct val="20000"/>
        </a:spcBef>
        <a:buFont typeface="Arial" panose="020B0604020202020204" pitchFamily="34" charset="0"/>
        <a:buChar char="•"/>
        <a:defRPr sz="9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1pPr>
      <a:lvl2pPr marL="2114672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2pPr>
      <a:lvl3pPr marL="4229343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3pPr>
      <a:lvl4pPr marL="6344013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4pPr>
      <a:lvl5pPr marL="8458685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5pPr>
      <a:lvl6pPr marL="10573356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6pPr>
      <a:lvl7pPr marL="12688027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7pPr>
      <a:lvl8pPr marL="14802698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8pPr>
      <a:lvl9pPr marL="16917368" algn="l" defTabSz="4229343" rtl="0" eaLnBrk="1" latinLnBrk="1" hangingPunct="1">
        <a:defRPr sz="8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extBox 1052"/>
          <p:cNvSpPr txBox="1"/>
          <p:nvPr/>
        </p:nvSpPr>
        <p:spPr>
          <a:xfrm>
            <a:off x="7535252" y="7134040"/>
            <a:ext cx="729520" cy="1299820"/>
          </a:xfrm>
          <a:prstGeom prst="rect">
            <a:avLst/>
          </a:prstGeom>
          <a:noFill/>
        </p:spPr>
        <p:txBody>
          <a:bodyPr wrap="none" lIns="118980" tIns="59488" rIns="118980" bIns="59488" rtlCol="0">
            <a:spAutoFit/>
          </a:bodyPr>
          <a:lstStyle/>
          <a:p>
            <a:pPr marL="484792" indent="-484792" algn="just" defTabSz="5433783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3194" b="1" dirty="0">
              <a:solidFill>
                <a:prstClr val="black"/>
              </a:solidFill>
              <a:latin typeface="Times New Roman" pitchFamily="18" charset="0"/>
              <a:ea typeface="맑은 고딕"/>
            </a:endParaRPr>
          </a:p>
          <a:p>
            <a:pPr marL="484792" indent="-484792" algn="just" defTabSz="5433783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3194" b="1" dirty="0">
              <a:solidFill>
                <a:prstClr val="black"/>
              </a:solidFill>
              <a:latin typeface="Times New Roman" pitchFamily="18" charset="0"/>
              <a:ea typeface="맑은 고딕"/>
            </a:endParaRPr>
          </a:p>
        </p:txBody>
      </p:sp>
      <p:sp>
        <p:nvSpPr>
          <p:cNvPr id="120" name="Rectangle 8"/>
          <p:cNvSpPr>
            <a:spLocks noChangeArrowheads="1"/>
          </p:cNvSpPr>
          <p:nvPr/>
        </p:nvSpPr>
        <p:spPr bwMode="auto">
          <a:xfrm>
            <a:off x="39707" y="5704408"/>
            <a:ext cx="15166807" cy="740239"/>
          </a:xfrm>
          <a:prstGeom prst="rect">
            <a:avLst/>
          </a:prstGeom>
          <a:gradFill rotWithShape="1">
            <a:gsLst>
              <a:gs pos="0">
                <a:srgbClr val="435677">
                  <a:gamma/>
                  <a:shade val="46275"/>
                  <a:invGamma/>
                </a:srgbClr>
              </a:gs>
              <a:gs pos="50000">
                <a:srgbClr val="435677"/>
              </a:gs>
              <a:gs pos="100000">
                <a:srgbClr val="4356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9005" tIns="49502" rIns="99005" bIns="49502" anchor="ctr"/>
          <a:lstStyle/>
          <a:p>
            <a:pPr algn="ctr" defTabSz="988807">
              <a:defRPr/>
            </a:pPr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21" name="Rectangle 8"/>
          <p:cNvSpPr>
            <a:spLocks noChangeArrowheads="1"/>
          </p:cNvSpPr>
          <p:nvPr/>
        </p:nvSpPr>
        <p:spPr bwMode="auto">
          <a:xfrm>
            <a:off x="20119" y="17691966"/>
            <a:ext cx="15166807" cy="802691"/>
          </a:xfrm>
          <a:prstGeom prst="rect">
            <a:avLst/>
          </a:prstGeom>
          <a:gradFill rotWithShape="1">
            <a:gsLst>
              <a:gs pos="0">
                <a:srgbClr val="435677">
                  <a:gamma/>
                  <a:shade val="46275"/>
                  <a:invGamma/>
                </a:srgbClr>
              </a:gs>
              <a:gs pos="50000">
                <a:srgbClr val="435677"/>
              </a:gs>
              <a:gs pos="100000">
                <a:srgbClr val="4356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9005" tIns="49502" rIns="99005" bIns="49502" anchor="ctr"/>
          <a:lstStyle/>
          <a:p>
            <a:pPr algn="ctr" defTabSz="988807">
              <a:defRPr/>
            </a:pPr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MATERIALS &amp; METHODS</a:t>
            </a:r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15251163" y="25104164"/>
            <a:ext cx="15011372" cy="847054"/>
          </a:xfrm>
          <a:prstGeom prst="rect">
            <a:avLst/>
          </a:prstGeom>
          <a:gradFill rotWithShape="1">
            <a:gsLst>
              <a:gs pos="0">
                <a:srgbClr val="435677">
                  <a:gamma/>
                  <a:shade val="46275"/>
                  <a:invGamma/>
                </a:srgbClr>
              </a:gs>
              <a:gs pos="50000">
                <a:srgbClr val="435677"/>
              </a:gs>
              <a:gs pos="100000">
                <a:srgbClr val="4356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9005" tIns="49502" rIns="99005" bIns="49502" anchor="ctr"/>
          <a:lstStyle/>
          <a:p>
            <a:pPr algn="ctr" defTabSz="988807">
              <a:defRPr/>
            </a:pPr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 AND FURTHER STUDY </a:t>
            </a:r>
          </a:p>
        </p:txBody>
      </p:sp>
      <p:sp>
        <p:nvSpPr>
          <p:cNvPr id="138" name="Rectangle 8"/>
          <p:cNvSpPr>
            <a:spLocks noChangeArrowheads="1"/>
          </p:cNvSpPr>
          <p:nvPr/>
        </p:nvSpPr>
        <p:spPr bwMode="auto">
          <a:xfrm>
            <a:off x="-2913" y="-3162"/>
            <a:ext cx="30278126" cy="5567072"/>
          </a:xfrm>
          <a:prstGeom prst="rect">
            <a:avLst/>
          </a:prstGeom>
          <a:gradFill rotWithShape="1">
            <a:gsLst>
              <a:gs pos="0">
                <a:srgbClr val="435677">
                  <a:gamma/>
                  <a:shade val="46275"/>
                  <a:invGamma/>
                </a:srgbClr>
              </a:gs>
              <a:gs pos="50000">
                <a:srgbClr val="435677"/>
              </a:gs>
              <a:gs pos="100000">
                <a:srgbClr val="4356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9014" tIns="49506" rIns="99014" bIns="49506" anchor="ctr"/>
          <a:lstStyle/>
          <a:p>
            <a:pPr defTabSz="988807">
              <a:defRPr/>
            </a:pPr>
            <a:endParaRPr lang="en-US" altLang="ko-KR" sz="46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140" name="Picture 235" descr="연세대학교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778" y="944472"/>
            <a:ext cx="3652857" cy="3663313"/>
          </a:xfrm>
          <a:prstGeom prst="rect">
            <a:avLst/>
          </a:prstGeom>
          <a:noFill/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372176" y="1241511"/>
            <a:ext cx="20883472" cy="166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833" tIns="64415" rIns="128833" bIns="64415" anchor="ctr"/>
          <a:lstStyle>
            <a:defPPr>
              <a:defRPr lang="ko-KR"/>
            </a:defPPr>
            <a:lvl1pPr marL="0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algn="l" defTabSz="4176431" rtl="0" eaLnBrk="1" latinLnBrk="1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Times"/>
              </a:rPr>
              <a:t>RIA Framework Embedded System</a:t>
            </a:r>
            <a:endParaRPr lang="ko-KR" altLang="en-US" sz="9600" b="1" dirty="0">
              <a:solidFill>
                <a:schemeClr val="bg1"/>
              </a:solidFill>
              <a:latin typeface="Times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algn="ctr"/>
            <a:endParaRPr lang="ko-KR" altLang="ko-K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42809" y="5692298"/>
            <a:ext cx="15144118" cy="1199966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vert="horz" wrap="square" lIns="288036" tIns="144018" rIns="288036" bIns="144018" numCol="1" rtlCol="0" anchor="ctr" anchorCtr="0" compatLnSpc="1">
            <a:prstTxWarp prst="textNoShape">
              <a:avLst/>
            </a:prstTxWarp>
          </a:bodyPr>
          <a:lstStyle/>
          <a:p>
            <a:pPr algn="ctr" defTabSz="23622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-9867" y="17691965"/>
            <a:ext cx="15196793" cy="25111797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vert="horz" wrap="square" lIns="288036" tIns="144018" rIns="288036" bIns="144018" numCol="1" rtlCol="0" anchor="ctr" anchorCtr="0" compatLnSpc="1">
            <a:prstTxWarp prst="textNoShape">
              <a:avLst/>
            </a:prstTxWarp>
          </a:bodyPr>
          <a:lstStyle/>
          <a:p>
            <a:pPr algn="ctr" defTabSz="23622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15196647" y="25085967"/>
            <a:ext cx="15094553" cy="1771779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vert="horz" wrap="square" lIns="288036" tIns="144018" rIns="288036" bIns="144018" numCol="1" rtlCol="0" anchor="ctr" anchorCtr="0" compatLnSpc="1">
            <a:prstTxWarp prst="textNoShape">
              <a:avLst/>
            </a:prstTxWarp>
          </a:bodyPr>
          <a:lstStyle/>
          <a:p>
            <a:pPr algn="ctr" defTabSz="23622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668A1A-8B2B-4A93-84F6-719BBE099E48}"/>
              </a:ext>
            </a:extLst>
          </p:cNvPr>
          <p:cNvSpPr/>
          <p:nvPr/>
        </p:nvSpPr>
        <p:spPr bwMode="auto">
          <a:xfrm>
            <a:off x="15222500" y="5704407"/>
            <a:ext cx="15068699" cy="1938156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vert="horz" wrap="square" lIns="288036" tIns="144018" rIns="288036" bIns="144018" numCol="1" rtlCol="0" anchor="ctr" anchorCtr="0" compatLnSpc="1">
            <a:prstTxWarp prst="textNoShape">
              <a:avLst/>
            </a:prstTxWarp>
          </a:bodyPr>
          <a:lstStyle/>
          <a:p>
            <a:pPr algn="ctr" defTabSz="23622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798FDFF-65BF-4C67-9EB8-F8AAB3B7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9512368" descr="EMB00006fc801c8">
            <a:extLst>
              <a:ext uri="{FF2B5EF4-FFF2-40B4-BE49-F238E27FC236}">
                <a16:creationId xmlns:a16="http://schemas.microsoft.com/office/drawing/2014/main" id="{E1833C0C-1BFB-4339-97A1-B638713C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6" y="1016674"/>
            <a:ext cx="4165414" cy="113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AAA66-0FD4-4640-9AA0-4D95F3D495B2}"/>
              </a:ext>
            </a:extLst>
          </p:cNvPr>
          <p:cNvSpPr txBox="1"/>
          <p:nvPr/>
        </p:nvSpPr>
        <p:spPr>
          <a:xfrm>
            <a:off x="5704558" y="3703105"/>
            <a:ext cx="11290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• </a:t>
            </a:r>
            <a:r>
              <a:rPr lang="ko-KR" altLang="en-US" sz="40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학부생</a:t>
            </a:r>
            <a:r>
              <a:rPr lang="ko-KR" alt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</a:rPr>
              <a:t>연구원</a:t>
            </a:r>
            <a:r>
              <a:rPr lang="en-US" altLang="ko-KR" sz="4000" b="1" dirty="0">
                <a:solidFill>
                  <a:schemeClr val="bg1"/>
                </a:solidFill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</a:rPr>
              <a:t>박수빈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B58A33-3390-4EC1-9ECE-38E40F9422CB}"/>
              </a:ext>
            </a:extLst>
          </p:cNvPr>
          <p:cNvSpPr txBox="1"/>
          <p:nvPr/>
        </p:nvSpPr>
        <p:spPr>
          <a:xfrm>
            <a:off x="5704558" y="4563251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• </a:t>
            </a:r>
            <a:r>
              <a:rPr lang="ko-KR" alt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연구</a:t>
            </a:r>
            <a:r>
              <a:rPr lang="ko-KR" altLang="en-US" sz="4000" b="1" dirty="0">
                <a:solidFill>
                  <a:schemeClr val="bg1"/>
                </a:solidFill>
              </a:rPr>
              <a:t>책임교수</a:t>
            </a:r>
            <a:r>
              <a:rPr lang="en-US" altLang="ko-KR" sz="4000" b="1" dirty="0">
                <a:solidFill>
                  <a:schemeClr val="bg1"/>
                </a:solidFill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</a:rPr>
              <a:t>이명수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</a:rPr>
              <a:t>교수님</a:t>
            </a:r>
            <a:r>
              <a:rPr lang="en-US" altLang="ko-KR" sz="4000" b="1" dirty="0">
                <a:solidFill>
                  <a:schemeClr val="bg1"/>
                </a:solidFill>
              </a:rPr>
              <a:t>      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156DC-400C-4EBD-A8EC-C7D3AF5ED3C8}"/>
              </a:ext>
            </a:extLst>
          </p:cNvPr>
          <p:cNvSpPr txBox="1"/>
          <p:nvPr/>
        </p:nvSpPr>
        <p:spPr>
          <a:xfrm>
            <a:off x="20682222" y="4420187"/>
            <a:ext cx="8536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•</a:t>
            </a:r>
            <a:r>
              <a:rPr lang="ko-KR" altLang="en-US" sz="4000" b="1" dirty="0">
                <a:solidFill>
                  <a:schemeClr val="bg1"/>
                </a:solidFill>
              </a:rPr>
              <a:t> 참여기업</a:t>
            </a:r>
            <a:r>
              <a:rPr lang="en-US" altLang="ko-KR" sz="4000" b="1" dirty="0">
                <a:solidFill>
                  <a:schemeClr val="bg1"/>
                </a:solidFill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</a:rPr>
              <a:t>㈜ </a:t>
            </a:r>
            <a:r>
              <a:rPr lang="ko-KR" altLang="en-US" sz="4000" b="1" dirty="0" err="1">
                <a:solidFill>
                  <a:schemeClr val="bg1"/>
                </a:solidFill>
              </a:rPr>
              <a:t>에스크린</a:t>
            </a:r>
            <a:r>
              <a:rPr lang="en-US" altLang="ko-KR" sz="4000" b="1" dirty="0">
                <a:solidFill>
                  <a:schemeClr val="bg1"/>
                </a:solidFill>
              </a:rPr>
              <a:t>      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07620-1B47-8544-AEE2-DDC7E0943586}"/>
              </a:ext>
            </a:extLst>
          </p:cNvPr>
          <p:cNvSpPr txBox="1"/>
          <p:nvPr/>
        </p:nvSpPr>
        <p:spPr>
          <a:xfrm>
            <a:off x="119867" y="6444647"/>
            <a:ext cx="14990001" cy="1115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dirty="0"/>
              <a:t>20</a:t>
            </a:r>
            <a:r>
              <a:rPr kumimoji="1" lang="en-US" altLang="ko-KR" sz="2800" dirty="0"/>
              <a:t>19</a:t>
            </a:r>
            <a:r>
              <a:rPr kumimoji="1" lang="ko-KR" altLang="en-US" sz="2800" dirty="0"/>
              <a:t>년부터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시작된 </a:t>
            </a:r>
            <a:r>
              <a:rPr kumimoji="1" lang="en-US" altLang="ko-KR" sz="2800" dirty="0"/>
              <a:t>COVID19</a:t>
            </a:r>
            <a:r>
              <a:rPr kumimoji="1" lang="ko-KR" altLang="en-US" sz="2800" dirty="0"/>
              <a:t>가 </a:t>
            </a:r>
            <a:r>
              <a:rPr kumimoji="1" lang="en-US" altLang="ko-KR" sz="2800" dirty="0"/>
              <a:t>2021</a:t>
            </a:r>
            <a:r>
              <a:rPr kumimoji="1" lang="ko-KR" altLang="en-US" sz="2800" dirty="0"/>
              <a:t>년 상반기까지도 지속되고 있다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대면으로 진행되던</a:t>
            </a:r>
            <a:endParaRPr kumimoji="1" lang="en-US" altLang="ko-KR" sz="2800" dirty="0"/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사업들이 </a:t>
            </a:r>
            <a:r>
              <a:rPr kumimoji="1" lang="ko-KR" altLang="en-US" sz="2800" dirty="0" err="1"/>
              <a:t>비대면으로</a:t>
            </a:r>
            <a:r>
              <a:rPr kumimoji="1" lang="ko-KR" altLang="en-US" sz="2800" dirty="0"/>
              <a:t> 전환되고 있는 상황에서 </a:t>
            </a:r>
            <a:r>
              <a:rPr kumimoji="1" lang="en-US" altLang="ko-KR" sz="2800" dirty="0"/>
              <a:t>COVID19</a:t>
            </a:r>
            <a:r>
              <a:rPr kumimoji="1" lang="ko-KR" altLang="en-US" sz="2800" dirty="0"/>
              <a:t>의 영향으로 더욱 가속화되었다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이러한 추세에 비대면 무인 세탁소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펭귄 하우스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창업을 준비하는 예비창업자가 증가하고 있고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인 가구의 증가 또한 비대면 무인 세탁소의 수요 증가에 큰 몫을 하고 있다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>
              <a:lnSpc>
                <a:spcPct val="200000"/>
              </a:lnSpc>
            </a:pPr>
            <a:endParaRPr kumimoji="1" lang="en-US" altLang="ko-KR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이번 </a:t>
            </a:r>
            <a:r>
              <a:rPr kumimoji="1" lang="ko-KR" altLang="en-US" sz="2800" dirty="0" err="1"/>
              <a:t>산학공동</a:t>
            </a:r>
            <a:r>
              <a:rPr kumimoji="1" lang="ko-KR" altLang="en-US" sz="2800" dirty="0"/>
              <a:t> 프로젝트에서는 증가하고 있는 비대면 무인 세탁소 창업을 준비하는 예비 </a:t>
            </a:r>
            <a:endParaRPr kumimoji="1" lang="en-US" altLang="ko-KR" sz="2800" dirty="0"/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창업자가 창업을 준비하려는 크기에 공간에 무인 세탁 시스템</a:t>
            </a:r>
            <a:r>
              <a:rPr kumimoji="1" lang="en-US" altLang="ko-KR" sz="2800" dirty="0"/>
              <a:t>(SBOX24),</a:t>
            </a:r>
            <a:r>
              <a:rPr kumimoji="1" lang="ko-KR" altLang="en-US" sz="2800" dirty="0"/>
              <a:t> 세탁기와 건조기 등을 배치시켜 직접 시각화해 볼 수 있고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그걸 기반으로 매장 창업 비용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매출 등을 미리 예상해 볼 수 있는 서비스를 개발한다 이를 통해 창업을 알아보는 예비 창업자의 접근성을 높이는 것을 목표로 한다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200000"/>
              </a:lnSpc>
            </a:pPr>
            <a:endParaRPr kumimoji="1" lang="en-US" altLang="ko-KR" sz="28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공간을 시각화하여 보여줄 때 위에서 본 모습과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인칭으로 볼 수 있는 서비스를 제공하기</a:t>
            </a:r>
            <a:endParaRPr kumimoji="1" lang="en-US" altLang="ko-KR" sz="2800" dirty="0"/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위해 </a:t>
            </a:r>
            <a:r>
              <a:rPr kumimoji="1" lang="en-US" altLang="ko-KR" sz="2800" dirty="0"/>
              <a:t>Unity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이용해 구현을 목표하고 진행하였다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6F7F8-BE4A-2546-A8C4-9DE56D19EE25}"/>
              </a:ext>
            </a:extLst>
          </p:cNvPr>
          <p:cNvSpPr txBox="1"/>
          <p:nvPr/>
        </p:nvSpPr>
        <p:spPr>
          <a:xfrm>
            <a:off x="257768" y="18560616"/>
            <a:ext cx="14562854" cy="204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AutoNum type="alphaUcPeriod"/>
            </a:pPr>
            <a:r>
              <a:rPr kumimoji="1" lang="ko-KR" altLang="en-US" sz="4400" b="1" dirty="0"/>
              <a:t>공간 평면도</a:t>
            </a:r>
            <a:r>
              <a:rPr kumimoji="1" lang="en-US" altLang="ko-KR" sz="4400" b="1" dirty="0"/>
              <a:t>/1</a:t>
            </a:r>
            <a:r>
              <a:rPr kumimoji="1" lang="ko-KR" altLang="en-US" sz="4400" b="1" dirty="0"/>
              <a:t>인칭 보기</a:t>
            </a:r>
            <a:endParaRPr kumimoji="1" lang="en-US" altLang="ko-KR" sz="4400" b="1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dirty="0"/>
              <a:t> 사용자의 매장을 미리 조감할 수 있는 미리 보기 제공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   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매장의 평면도를 통해 전체적으로 매장을 볼 수 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   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직접 매장의 안에서 배치한 모습을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인칭으로 볼 수 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200000"/>
              </a:lnSpc>
            </a:pPr>
            <a:endParaRPr kumimoji="1" lang="en-US" altLang="ko-Kore-KR" sz="2800" dirty="0"/>
          </a:p>
          <a:p>
            <a:pPr>
              <a:lnSpc>
                <a:spcPct val="200000"/>
              </a:lnSpc>
            </a:pPr>
            <a:endParaRPr kumimoji="1" lang="en-US" altLang="ko-Kore-KR" sz="4400" dirty="0"/>
          </a:p>
          <a:p>
            <a:pPr>
              <a:lnSpc>
                <a:spcPct val="200000"/>
              </a:lnSpc>
            </a:pPr>
            <a:endParaRPr kumimoji="1" lang="en-US" altLang="ko-Kore-KR" sz="4400" b="1" dirty="0"/>
          </a:p>
          <a:p>
            <a:pPr>
              <a:lnSpc>
                <a:spcPct val="200000"/>
              </a:lnSpc>
            </a:pPr>
            <a:r>
              <a:rPr kumimoji="1" lang="en-US" altLang="ko-Kore-KR" sz="4400" b="1" dirty="0"/>
              <a:t>B. UI(USER INTERFACE)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dirty="0"/>
              <a:t> </a:t>
            </a:r>
            <a:r>
              <a:rPr kumimoji="1" lang="en-US" altLang="ko-KR" sz="3200" dirty="0"/>
              <a:t>UI</a:t>
            </a:r>
            <a:r>
              <a:rPr kumimoji="1" lang="ko-KR" altLang="en-US" sz="3200" dirty="0" err="1"/>
              <a:t>를</a:t>
            </a:r>
            <a:r>
              <a:rPr kumimoji="1" lang="ko-KR" altLang="en-US" sz="3200" dirty="0"/>
              <a:t> 통해 사용자가 직접 상호작용을 할 수 있게 구현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r>
              <a:rPr kumimoji="1" lang="ko-KR" altLang="en-US" sz="3200" dirty="0"/>
              <a:t>   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매장의 크기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배치할 수 있는 객체들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시점 변환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예상 창업 비용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예상 매출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r>
              <a:rPr kumimoji="1" lang="ko-KR" altLang="en-US" sz="3200" dirty="0"/>
              <a:t>      등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r>
              <a:rPr kumimoji="1" lang="ko-KR" altLang="en-US" sz="3200" dirty="0"/>
              <a:t>   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endParaRPr kumimoji="1" lang="en-US" altLang="ko-KR" sz="3200" dirty="0"/>
          </a:p>
          <a:p>
            <a:pPr>
              <a:lnSpc>
                <a:spcPct val="200000"/>
              </a:lnSpc>
            </a:pPr>
            <a:r>
              <a:rPr kumimoji="1" lang="ko-KR" altLang="en-US" sz="3200" dirty="0"/>
              <a:t>    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endParaRPr kumimoji="1" lang="en-US" altLang="ko-KR" sz="3200" dirty="0"/>
          </a:p>
          <a:p>
            <a:pPr>
              <a:lnSpc>
                <a:spcPct val="200000"/>
              </a:lnSpc>
            </a:pPr>
            <a:endParaRPr kumimoji="1" lang="en-US" altLang="ko-KR" sz="3200" dirty="0"/>
          </a:p>
          <a:p>
            <a:pPr>
              <a:lnSpc>
                <a:spcPct val="200000"/>
              </a:lnSpc>
            </a:pPr>
            <a:r>
              <a:rPr kumimoji="1" lang="ko-KR" altLang="en-US" sz="3200" dirty="0"/>
              <a:t>   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매장의 예상 매출 계산은 현재 있는 매장들을 고려해서 창업하는 매장의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r>
              <a:rPr kumimoji="1" lang="ko-KR" altLang="en-US" sz="3200" dirty="0"/>
              <a:t>      크기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설치한 제품 수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주변 상권 등을 고려해 매출을 추산한다</a:t>
            </a:r>
            <a:r>
              <a:rPr kumimoji="1" lang="en-US" altLang="ko-KR" sz="3200" dirty="0"/>
              <a:t>.</a:t>
            </a:r>
            <a:r>
              <a:rPr kumimoji="1" lang="ko-KR" altLang="en-US" sz="3200" dirty="0"/>
              <a:t> </a:t>
            </a:r>
            <a:endParaRPr kumimoji="1" lang="en-US" altLang="ko-KR" sz="3200" dirty="0"/>
          </a:p>
          <a:p>
            <a:pPr>
              <a:lnSpc>
                <a:spcPct val="200000"/>
              </a:lnSpc>
            </a:pPr>
            <a:endParaRPr kumimoji="1" lang="en-US" altLang="ko-KR" sz="3200" dirty="0"/>
          </a:p>
          <a:p>
            <a:endParaRPr kumimoji="1" lang="ko-Kore-KR" altLang="en-US" sz="3200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413E22C-96EF-EF48-BE1B-58C4261D2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93" y="29871474"/>
            <a:ext cx="11099800" cy="353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D7F362-A01A-0242-A2C8-238B6A6B7661}"/>
              </a:ext>
            </a:extLst>
          </p:cNvPr>
          <p:cNvSpPr txBox="1"/>
          <p:nvPr/>
        </p:nvSpPr>
        <p:spPr>
          <a:xfrm>
            <a:off x="5058077" y="34157228"/>
            <a:ext cx="7640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/>
              <a:t>펭귄</a:t>
            </a:r>
            <a:r>
              <a:rPr kumimoji="1" lang="ko-KR" altLang="en-US" sz="2800" dirty="0"/>
              <a:t> 하우스에서 </a:t>
            </a:r>
            <a:r>
              <a:rPr kumimoji="1" lang="ko-Kore-KR" altLang="en-US" sz="2800" dirty="0"/>
              <a:t>설치</a:t>
            </a:r>
            <a:r>
              <a:rPr kumimoji="1" lang="ko-KR" altLang="en-US" sz="2800" dirty="0"/>
              <a:t>가능한 세탁기 및 건조기</a:t>
            </a:r>
            <a:endParaRPr kumimoji="1" lang="ko-Kore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A5178-52B7-984E-BE24-29285B67CDDC}"/>
              </a:ext>
            </a:extLst>
          </p:cNvPr>
          <p:cNvSpPr txBox="1"/>
          <p:nvPr/>
        </p:nvSpPr>
        <p:spPr>
          <a:xfrm>
            <a:off x="15376863" y="26088672"/>
            <a:ext cx="14734120" cy="77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학기 종료 후 </a:t>
            </a:r>
            <a:r>
              <a:rPr kumimoji="1" lang="en-US" altLang="ko-KR" sz="2800" dirty="0"/>
              <a:t>Unity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이용하여 본격적으로 프로그램 개발할 예정이다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Unity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이용하여</a:t>
            </a:r>
            <a:endParaRPr kumimoji="1" lang="en-US" altLang="ko-KR" sz="2800" dirty="0"/>
          </a:p>
          <a:p>
            <a:pPr>
              <a:lnSpc>
                <a:spcPct val="200000"/>
              </a:lnSpc>
            </a:pPr>
            <a:r>
              <a:rPr kumimoji="1" lang="en-US" altLang="ko-KR" sz="2800" dirty="0"/>
              <a:t>2D</a:t>
            </a:r>
            <a:r>
              <a:rPr kumimoji="1" lang="ko-KR" altLang="en-US" sz="2800" dirty="0"/>
              <a:t>와 </a:t>
            </a:r>
            <a:r>
              <a:rPr kumimoji="1" lang="en-US" altLang="ko-KR" sz="2800" dirty="0"/>
              <a:t>3D </a:t>
            </a:r>
            <a:r>
              <a:rPr kumimoji="1" lang="ko-KR" altLang="en-US" sz="2800" dirty="0"/>
              <a:t>환경을 동시에 구현하고 </a:t>
            </a:r>
            <a:r>
              <a:rPr kumimoji="1" lang="en-US" altLang="ko-KR" sz="2800" dirty="0"/>
              <a:t>UI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통해 여러 오브젝트들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무인 세탁 시스템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세탁기 </a:t>
            </a:r>
            <a:endParaRPr kumimoji="1" lang="en-US" altLang="ko-KR" sz="2800" dirty="0"/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건조기 등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미리 만들어 사용자가 공간에 추가할 수 있게 구현한다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>
              <a:lnSpc>
                <a:spcPct val="200000"/>
              </a:lnSpc>
            </a:pPr>
            <a:r>
              <a:rPr kumimoji="1" lang="ko-KR" altLang="en-US" sz="2800" dirty="0"/>
              <a:t>사용자는 그 과정에서 </a:t>
            </a:r>
            <a:r>
              <a:rPr kumimoji="1" lang="en-US" altLang="ko-KR" sz="2800" dirty="0"/>
              <a:t>2D/3D</a:t>
            </a:r>
            <a:r>
              <a:rPr kumimoji="1" lang="ko-KR" altLang="en-US" sz="2800" dirty="0"/>
              <a:t>로 매장을 볼 수 있고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그에 맞는 예상 창업 비용 등을 볼 수 있다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이를 통해  창업을 희망하는 예비 창업자는 손쉽게 매장의 견적을 볼 수 있게 하여 창업 접근성을 높일 수 있다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궁극적으로 이번 프로젝트는 참여기업의 가맹점 증가를 목표로 한다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200000"/>
              </a:lnSpc>
            </a:pPr>
            <a:endParaRPr kumimoji="1" lang="en-US" altLang="ko-KR" sz="2800" dirty="0"/>
          </a:p>
          <a:p>
            <a:pPr>
              <a:lnSpc>
                <a:spcPct val="200000"/>
              </a:lnSpc>
            </a:pPr>
            <a:endParaRPr kumimoji="1" lang="en-US" altLang="ko-KR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122DF-31B9-AA48-8FC3-2F8C863954AD}"/>
              </a:ext>
            </a:extLst>
          </p:cNvPr>
          <p:cNvSpPr txBox="1"/>
          <p:nvPr/>
        </p:nvSpPr>
        <p:spPr>
          <a:xfrm>
            <a:off x="16889966" y="6246283"/>
            <a:ext cx="4456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2D</a:t>
            </a:r>
            <a:r>
              <a:rPr kumimoji="1" lang="ko-KR" altLang="en-US" sz="4000" dirty="0"/>
              <a:t> 공간 미리 보기</a:t>
            </a:r>
            <a:endParaRPr kumimoji="1" lang="ko-Kore-KR" altLang="en-US" sz="4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80390F1-79DB-FE44-83D4-94396197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60" y="15727620"/>
            <a:ext cx="12285679" cy="823983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462DC3-ECD4-DC47-8BF2-4063B4DE487E}"/>
              </a:ext>
            </a:extLst>
          </p:cNvPr>
          <p:cNvGrpSpPr/>
          <p:nvPr/>
        </p:nvGrpSpPr>
        <p:grpSpPr>
          <a:xfrm>
            <a:off x="16673317" y="32938048"/>
            <a:ext cx="12167063" cy="6211452"/>
            <a:chOff x="16466038" y="34157228"/>
            <a:chExt cx="12167063" cy="6211452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B0BF2562-82EE-8448-91B3-1A442803BAF7}"/>
                </a:ext>
              </a:extLst>
            </p:cNvPr>
            <p:cNvSpPr/>
            <p:nvPr/>
          </p:nvSpPr>
          <p:spPr>
            <a:xfrm>
              <a:off x="16466038" y="34157228"/>
              <a:ext cx="12104834" cy="6211452"/>
            </a:xfrm>
            <a:prstGeom prst="roundRect">
              <a:avLst>
                <a:gd name="adj" fmla="val 6678"/>
              </a:avLst>
            </a:prstGeom>
            <a:solidFill>
              <a:srgbClr val="DCE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4400" b="1" dirty="0">
                  <a:solidFill>
                    <a:srgbClr val="50586C"/>
                  </a:solidFill>
                </a:rPr>
                <a:t>제품 배치</a:t>
              </a:r>
              <a:endParaRPr kumimoji="1" lang="en-US" altLang="ko-KR" sz="4400" b="1" dirty="0">
                <a:solidFill>
                  <a:srgbClr val="50586C"/>
                </a:solidFill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4400" b="1" dirty="0">
                  <a:solidFill>
                    <a:srgbClr val="50586C"/>
                  </a:solidFill>
                </a:rPr>
                <a:t>2/3D</a:t>
              </a:r>
              <a:r>
                <a:rPr kumimoji="1" lang="ko-KR" altLang="en-US" sz="4400" b="1" dirty="0">
                  <a:solidFill>
                    <a:srgbClr val="50586C"/>
                  </a:solidFill>
                </a:rPr>
                <a:t> </a:t>
              </a:r>
              <a:r>
                <a:rPr kumimoji="1" lang="ko-KR" altLang="en-US" sz="4400" b="1" dirty="0" err="1">
                  <a:solidFill>
                    <a:srgbClr val="50586C"/>
                  </a:solidFill>
                </a:rPr>
                <a:t>미리보기</a:t>
              </a:r>
              <a:endParaRPr kumimoji="1" lang="en-US" altLang="ko-KR" sz="4400" b="1" dirty="0">
                <a:solidFill>
                  <a:srgbClr val="50586C"/>
                </a:solidFill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4400" b="1" dirty="0">
                  <a:solidFill>
                    <a:srgbClr val="50586C"/>
                  </a:solidFill>
                </a:rPr>
                <a:t>예상 창업비용</a:t>
              </a:r>
              <a:r>
                <a:rPr kumimoji="1" lang="en-US" altLang="ko-KR" sz="4400" b="1" dirty="0">
                  <a:solidFill>
                    <a:srgbClr val="50586C"/>
                  </a:solidFill>
                </a:rPr>
                <a:t>,</a:t>
              </a:r>
              <a:r>
                <a:rPr kumimoji="1" lang="ko-KR" altLang="en-US" sz="4400" b="1" dirty="0">
                  <a:solidFill>
                    <a:srgbClr val="50586C"/>
                  </a:solidFill>
                </a:rPr>
                <a:t> 매출</a:t>
              </a:r>
              <a:endParaRPr kumimoji="1" lang="ko-Kore-KR" altLang="en-US" sz="4400" b="1" dirty="0">
                <a:solidFill>
                  <a:srgbClr val="50586C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438E02-9ED7-3C44-85A8-0095E4CFEBBD}"/>
                </a:ext>
              </a:extLst>
            </p:cNvPr>
            <p:cNvSpPr txBox="1"/>
            <p:nvPr/>
          </p:nvSpPr>
          <p:spPr>
            <a:xfrm>
              <a:off x="23338062" y="36376081"/>
              <a:ext cx="529503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4400" b="1" dirty="0">
                  <a:solidFill>
                    <a:srgbClr val="50586C"/>
                  </a:solidFill>
                </a:rPr>
                <a:t>창업</a:t>
              </a:r>
              <a:r>
                <a:rPr kumimoji="1" lang="ko-KR" altLang="en-US" sz="4400" b="1" dirty="0">
                  <a:solidFill>
                    <a:srgbClr val="50586C"/>
                  </a:solidFill>
                </a:rPr>
                <a:t> 접근성 높여</a:t>
              </a:r>
              <a:endParaRPr kumimoji="1" lang="en-US" altLang="ko-KR" sz="4400" b="1" dirty="0">
                <a:solidFill>
                  <a:srgbClr val="50586C"/>
                </a:solidFill>
              </a:endParaRPr>
            </a:p>
            <a:p>
              <a:pPr algn="ctr"/>
              <a:r>
                <a:rPr kumimoji="1" lang="ko-KR" altLang="en-US" sz="4400" b="1" dirty="0">
                  <a:solidFill>
                    <a:srgbClr val="50586C"/>
                  </a:solidFill>
                </a:rPr>
                <a:t>기업의 가맹점 확대</a:t>
              </a:r>
              <a:r>
                <a:rPr kumimoji="1" lang="ko-KR" altLang="en-US" sz="4400" b="1" dirty="0">
                  <a:solidFill>
                    <a:srgbClr val="F6D043"/>
                  </a:solidFill>
                </a:rPr>
                <a:t> </a:t>
              </a:r>
              <a:endParaRPr kumimoji="1" lang="ko-Kore-KR" altLang="en-US" sz="4400" b="1" dirty="0">
                <a:solidFill>
                  <a:srgbClr val="F6D043"/>
                </a:solidFill>
              </a:endParaRPr>
            </a:p>
          </p:txBody>
        </p:sp>
        <p:sp>
          <p:nvSpPr>
            <p:cNvPr id="27" name="오른쪽 화살표[R] 26">
              <a:extLst>
                <a:ext uri="{FF2B5EF4-FFF2-40B4-BE49-F238E27FC236}">
                  <a16:creationId xmlns:a16="http://schemas.microsoft.com/office/drawing/2014/main" id="{DF65BD4F-77B5-954F-AA87-9418071C6A4C}"/>
                </a:ext>
              </a:extLst>
            </p:cNvPr>
            <p:cNvSpPr/>
            <p:nvPr/>
          </p:nvSpPr>
          <p:spPr>
            <a:xfrm>
              <a:off x="21802603" y="36726017"/>
              <a:ext cx="1431704" cy="1195531"/>
            </a:xfrm>
            <a:prstGeom prst="rightArrow">
              <a:avLst/>
            </a:prstGeom>
            <a:solidFill>
              <a:srgbClr val="F6D0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385B6473-3947-F043-9633-751F7D7FF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728" y="6901003"/>
            <a:ext cx="11785144" cy="77389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8FEFB71-B733-8D43-AEB2-E41CF6535E15}"/>
              </a:ext>
            </a:extLst>
          </p:cNvPr>
          <p:cNvSpPr txBox="1"/>
          <p:nvPr/>
        </p:nvSpPr>
        <p:spPr>
          <a:xfrm>
            <a:off x="16994994" y="15072732"/>
            <a:ext cx="4456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3D</a:t>
            </a:r>
            <a:r>
              <a:rPr kumimoji="1" lang="ko-KR" altLang="en-US" sz="4000" dirty="0"/>
              <a:t> 공간 미리 보기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35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8DBB3F0D00714BBAA74F6082B41306" ma:contentTypeVersion="2" ma:contentTypeDescription="새 문서를 만듭니다." ma:contentTypeScope="" ma:versionID="f8ca977ddf61ac97d0434fa0a349a468">
  <xsd:schema xmlns:xsd="http://www.w3.org/2001/XMLSchema" xmlns:xs="http://www.w3.org/2001/XMLSchema" xmlns:p="http://schemas.microsoft.com/office/2006/metadata/properties" xmlns:ns3="f8843b2b-5a18-4654-89c9-65bf08f509dd" targetNamespace="http://schemas.microsoft.com/office/2006/metadata/properties" ma:root="true" ma:fieldsID="6a993bbebc799ddf92e6d0929c01f514" ns3:_="">
    <xsd:import namespace="f8843b2b-5a18-4654-89c9-65bf08f509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43b2b-5a18-4654-89c9-65bf08f509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D59A7A-E653-4F20-ACCD-059C54608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843b2b-5a18-4654-89c9-65bf08f509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42F709-D48F-497E-96D0-A3363EE3D7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14160</TotalTime>
  <Words>392</Words>
  <Application>Microsoft Macintosh PowerPoint</Application>
  <PresentationFormat>사용자 지정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Algerian</vt:lpstr>
      <vt:lpstr>Arial</vt:lpstr>
      <vt:lpstr>Times</vt:lpstr>
      <vt:lpstr>Times New Roman</vt:lpstr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박수빈</cp:lastModifiedBy>
  <cp:revision>739</cp:revision>
  <cp:lastPrinted>2018-11-06T05:58:00Z</cp:lastPrinted>
  <dcterms:created xsi:type="dcterms:W3CDTF">2015-10-07T08:01:54Z</dcterms:created>
  <dcterms:modified xsi:type="dcterms:W3CDTF">2021-06-02T06:59:47Z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0x0101007D8DBB3F0D00714BBAA74F6082B41306</vt:lpwstr>
  </property>
</Properties>
</file>