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2dbf4cf2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2dbf4cf2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2dbf4cf21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2dbf4cf2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2dbf4cf2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2dbf4cf2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2dbf4cf2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2dbf4cf2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2dbf4cf21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2dbf4cf21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2dbf4cf21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2dbf4cf21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2dbf4cf21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2dbf4cf21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2dbf4cf21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2dbf4cf21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quickdraw.withgoogle.com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hQ4ryudP4j8" TargetMode="External"/><Relationship Id="rId4" Type="http://schemas.openxmlformats.org/officeDocument/2006/relationships/hyperlink" Target="https://youtu.be/I_p-yfdyP1A" TargetMode="External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5"/>
            <a:ext cx="7625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Sieć neuronowa uczona genetycznie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3434270"/>
            <a:ext cx="82221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Filip Piskorski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Ewelina Badeja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Piotr Kądziela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l"/>
              <a:t>Materiały do nauki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81100"/>
            <a:ext cx="8520600" cy="3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Sieć docelowo miała rozpoznawać, do której z 15 kategorii należy obrazek.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Istniała dodatkowa 16 kategoria dla nierozpoznanych obrazków.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Obrazki do nauki i testów były zaczerpnięte ze strony </a:t>
            </a:r>
            <a:r>
              <a:rPr lang="pl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https://quickdraw.withgoogle.com/</a:t>
            </a:r>
            <a:r>
              <a:rPr lang="pl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Przy testowaniu były używane m. in. obrazki spoza wybranych 15 kategorii.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Dla przyjętych założeń sieć uczyła się nieskutecznie, trzeba więc było wprowadzić zmiany.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81600"/>
            <a:ext cx="5877699" cy="10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2. Problem z kategorią “nie rozpoznano”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Problem:</a:t>
            </a:r>
            <a:r>
              <a:rPr lang="pl"/>
              <a:t> Program zdał sobie sprawę, że opłaca się wrzucać większośc obrazków do kategorii “nie rozpoznano”.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Próba rozwiązania problemu: </a:t>
            </a:r>
            <a:r>
              <a:rPr lang="pl"/>
              <a:t>Uczenie algorytmu tylko na obrazkach z wybranych kategorii.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Skutek:</a:t>
            </a:r>
            <a:r>
              <a:rPr lang="pl"/>
              <a:t> Program rzadziej wybierał kategorię “nie rozpoznano”, jednak dalej nie odgadywał kategorii z </a:t>
            </a:r>
            <a:r>
              <a:rPr lang="pl"/>
              <a:t>pożądaną</a:t>
            </a:r>
            <a:r>
              <a:rPr lang="pl"/>
              <a:t> skutecznością.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10671"/>
            <a:ext cx="6306100" cy="11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3. Próba zmiany rozdzielczości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Problem:</a:t>
            </a:r>
            <a:r>
              <a:rPr lang="pl"/>
              <a:t> Program uczył się zbyt wolno.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Próba rozwiązania problemu: </a:t>
            </a:r>
            <a:r>
              <a:rPr lang="pl"/>
              <a:t>Zmniejszenie rozdzielczości obrazków z 128x128 na 32x32 i 28x28.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Skutek:</a:t>
            </a:r>
            <a:r>
              <a:rPr lang="pl"/>
              <a:t> Znaczna część obrazków stała się nieczytelna (nie można było winić programu za to, że nie wie co jest na obrazku, bo sami nie byliśmy w stanie tego odgadnąć).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82746"/>
            <a:ext cx="6259600" cy="11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2900"/>
              <a:t>		</a:t>
            </a:r>
            <a:r>
              <a:rPr b="1" lang="pl" sz="2900"/>
              <a:t>SMOK								SMOK</a:t>
            </a:r>
            <a:endParaRPr b="1" sz="29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850" y="214675"/>
            <a:ext cx="2657600" cy="2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075" y="214675"/>
            <a:ext cx="2657600" cy="2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2065925" y="2959925"/>
            <a:ext cx="223200" cy="353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5994575" y="2959925"/>
            <a:ext cx="223200" cy="353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3. Zmiana liczby kategorii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Problem:</a:t>
            </a:r>
            <a:r>
              <a:rPr lang="pl"/>
              <a:t> Program działał zbyt wolno.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Próba rozwiązania problemu: </a:t>
            </a:r>
            <a:r>
              <a:rPr lang="pl"/>
              <a:t>Zmniejszenie liczby kategorii.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Skutek:</a:t>
            </a:r>
            <a:r>
              <a:rPr lang="pl"/>
              <a:t> Nawet dla dwóch kategorii program mylił się zbyt często.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2621175"/>
            <a:ext cx="6678751" cy="13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4. Wnioski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l" sz="1900"/>
              <a:t>Sieć neuronowa uczona genetycznie nie nadaje się do rozpoznawania obrazków.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l" sz="1900"/>
              <a:t>Nasz program nie działał poprawnie, jednak wykazywał się swego rodzaju “inteligencją” (np. często znajdował rozwiązania, które statystycznie najbardziej opłacało się wybierać).</a:t>
            </a:r>
            <a:endParaRPr sz="19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50" y="3371550"/>
            <a:ext cx="6176775" cy="11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5. Zastosowania tego podejścia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099700"/>
            <a:ext cx="8520600" cy="3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Nie jesteśmy pierwszym zespołem, który wpadł na pomysł sieci neuronowej uczonej genetycznie. Wcześniej algorytmy tego typu były wykorzystywane m. in. do balansowania kijka na wózku.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Kilka przykładów zastosowań: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https://youtu.be/hQ4ryudP4j8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4"/>
              </a:rPr>
              <a:t>https://youtu.be/I_p-yfdyP1A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	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25" y="3543225"/>
            <a:ext cx="6218801" cy="11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1676375"/>
            <a:ext cx="8520600" cy="15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900"/>
              <a:t>Dziękujemy za uwagę!</a:t>
            </a:r>
            <a:endParaRPr sz="3900"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50" y="0"/>
            <a:ext cx="791527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75" y="2684538"/>
            <a:ext cx="52197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