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36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8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64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4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6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5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3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0B9E-372D-478B-93D2-79889ADB5A4D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F9870-3EEA-4B25-BD7A-197C8316A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서버 프로그래밍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2016184004 </a:t>
            </a:r>
            <a:r>
              <a:rPr lang="ko-KR" altLang="en-US" sz="2000" b="1" dirty="0" smtClean="0"/>
              <a:t>김용진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5315" y="381000"/>
            <a:ext cx="9744748" cy="13208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로딩 및 종료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 저장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3" y="1339081"/>
            <a:ext cx="9443412" cy="48970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53" y="1368133"/>
            <a:ext cx="732574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화면 </a:t>
            </a:r>
            <a:r>
              <a:rPr lang="en-US" altLang="ko-KR" dirty="0" smtClean="0"/>
              <a:t>- 800x800 </a:t>
            </a:r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39" y="1386541"/>
            <a:ext cx="8362757" cy="5108919"/>
          </a:xfrm>
        </p:spPr>
      </p:pic>
    </p:spTree>
    <p:extLst>
      <p:ext uri="{BB962C8B-B14F-4D97-AF65-F5344CB8AC3E}">
        <p14:creationId xmlns:p14="http://schemas.microsoft.com/office/powerpoint/2010/main" val="3695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14745"/>
            <a:ext cx="8596668" cy="7100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049483"/>
            <a:ext cx="8596668" cy="4991880"/>
          </a:xfrm>
        </p:spPr>
        <p:txBody>
          <a:bodyPr/>
          <a:lstStyle/>
          <a:p>
            <a:r>
              <a:rPr lang="en-US" altLang="ko-KR" dirty="0" smtClean="0"/>
              <a:t>1. 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 로그인하여 접속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경험치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, HP</a:t>
            </a:r>
            <a:r>
              <a:rPr lang="ko-KR" altLang="en-US" dirty="0" smtClean="0"/>
              <a:t>를 화면 상단에 표시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레벨이 오를 수록 경험치는 레벨의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회복 </a:t>
            </a:r>
            <a:endParaRPr lang="en-US" altLang="ko-KR" dirty="0" smtClean="0"/>
          </a:p>
          <a:p>
            <a:r>
              <a:rPr lang="en-US" altLang="ko-KR" dirty="0" smtClean="0"/>
              <a:t>5.  HP 0</a:t>
            </a:r>
            <a:r>
              <a:rPr lang="ko-KR" altLang="en-US" dirty="0" smtClean="0"/>
              <a:t>이 되면 경험치 반으로 </a:t>
            </a:r>
            <a:r>
              <a:rPr lang="ko-KR" altLang="en-US" dirty="0" err="1" smtClean="0"/>
              <a:t>깍은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회복 돼서 </a:t>
            </a:r>
            <a:r>
              <a:rPr lang="ko-KR" altLang="en-US" dirty="0" err="1" smtClean="0"/>
              <a:t>시작위치로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모든 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</a:t>
            </a:r>
            <a:r>
              <a:rPr lang="en-US" altLang="ko-KR" dirty="0" smtClean="0"/>
              <a:t>- LUA</a:t>
            </a:r>
            <a:r>
              <a:rPr lang="ko-KR" altLang="en-US" dirty="0" smtClean="0"/>
              <a:t>스크립트 적용 및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</a:t>
            </a:r>
            <a:r>
              <a:rPr lang="ko-KR" altLang="en-US" dirty="0" smtClean="0"/>
              <a:t>*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알고리즘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1930400"/>
            <a:ext cx="7429698" cy="4085936"/>
          </a:xfrm>
        </p:spPr>
      </p:pic>
    </p:spTree>
    <p:extLst>
      <p:ext uri="{BB962C8B-B14F-4D97-AF65-F5344CB8AC3E}">
        <p14:creationId xmlns:p14="http://schemas.microsoft.com/office/powerpoint/2010/main" val="1529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ko-KR" altLang="en-US" dirty="0" smtClean="0"/>
              <a:t>전투 메시지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3555"/>
            <a:ext cx="6662851" cy="5254228"/>
          </a:xfrm>
        </p:spPr>
      </p:pic>
    </p:spTree>
    <p:extLst>
      <p:ext uri="{BB962C8B-B14F-4D97-AF65-F5344CB8AC3E}">
        <p14:creationId xmlns:p14="http://schemas.microsoft.com/office/powerpoint/2010/main" val="26798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92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게임 서버 프로그래밍 </vt:lpstr>
      <vt:lpstr>DB 연동 – 로딩 및 종료 시 DB에 데이터 저장</vt:lpstr>
      <vt:lpstr>기본 화면 - 800x800 맵, 장애물, UI 등등</vt:lpstr>
      <vt:lpstr>캐릭터</vt:lpstr>
      <vt:lpstr>몬스터 - LUA스크립트 적용 및  A* 길찾기 알고리즘 적용</vt:lpstr>
      <vt:lpstr>전투 메시지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qorehduf3@gmail.com</dc:creator>
  <cp:lastModifiedBy>user</cp:lastModifiedBy>
  <cp:revision>65</cp:revision>
  <dcterms:created xsi:type="dcterms:W3CDTF">2020-12-06T13:02:49Z</dcterms:created>
  <dcterms:modified xsi:type="dcterms:W3CDTF">2020-12-19T01:56:58Z</dcterms:modified>
</cp:coreProperties>
</file>