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91" y="1212959"/>
            <a:ext cx="2476019" cy="1056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90" y="2973842"/>
            <a:ext cx="2476019" cy="110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30846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endParaRPr lang="en-US" altLang="ko-KR" sz="22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509" y="754517"/>
            <a:ext cx="2409825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304998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소거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433</TotalTime>
  <Words>24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2021-09-30T15:35:33Z</dcterms:created>
  <dcterms:modified xsi:type="dcterms:W3CDTF">2021-11-17T14:46:38Z</dcterms:modified>
</cp:coreProperties>
</file>