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353977"/>
            <a:ext cx="2264124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Skip List</a:t>
            </a:r>
          </a:p>
          <a:p>
            <a:r>
              <a:rPr lang="ko-KR" altLang="en-US" sz="2200" b="1" dirty="0" err="1" smtClean="0"/>
              <a:t>실행속도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73955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98" y="1410316"/>
            <a:ext cx="2448386" cy="10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434</TotalTime>
  <Words>23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2021-09-30T15:35:33Z</dcterms:created>
  <dcterms:modified xsi:type="dcterms:W3CDTF">2021-11-22T04:14:31Z</dcterms:modified>
</cp:coreProperties>
</file>