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62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5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5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62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7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2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9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3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9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2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5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6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02901" y="472273"/>
            <a:ext cx="1717389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CPU</a:t>
            </a:r>
            <a:r>
              <a:rPr lang="ko-KR" altLang="en-US" sz="2200" b="1" dirty="0"/>
              <a:t>의 종류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58" y="472273"/>
            <a:ext cx="7402910" cy="4433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138484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Intel(R) Core™ i5-9400F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689895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코어 개수 </a:t>
            </a:r>
            <a:r>
              <a:rPr lang="en-US" altLang="ko-KR" sz="2200" b="1" dirty="0" smtClean="0"/>
              <a:t>: 6</a:t>
            </a:r>
            <a:r>
              <a:rPr lang="ko-KR" altLang="en-US" sz="2200" b="1" dirty="0" smtClean="0"/>
              <a:t>개</a:t>
            </a:r>
            <a:endParaRPr lang="ko-KR" alt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6241306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클럭 속도 </a:t>
            </a:r>
            <a:r>
              <a:rPr lang="en-US" altLang="ko-KR" sz="2200" b="1" dirty="0" smtClean="0"/>
              <a:t>: 2.9GHz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111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20515" y="353977"/>
            <a:ext cx="2264124" cy="769441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/>
              <a:t>Skip List</a:t>
            </a:r>
          </a:p>
          <a:p>
            <a:r>
              <a:rPr lang="ko-KR" altLang="en-US" sz="2200" b="1" dirty="0" err="1" smtClean="0"/>
              <a:t>실행속도</a:t>
            </a:r>
            <a:r>
              <a:rPr lang="ko-KR" altLang="en-US" sz="2200" b="1" dirty="0" smtClean="0"/>
              <a:t> </a:t>
            </a:r>
            <a:r>
              <a:rPr lang="ko-KR" altLang="en-US" sz="2200" b="1" dirty="0"/>
              <a:t>비교표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66940" y="1739557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성긴 동기화</a:t>
            </a:r>
            <a:endParaRPr lang="en-US" altLang="ko-KR" sz="22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798" y="1410316"/>
            <a:ext cx="2448386" cy="1089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66940" y="3402721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게으른 동기화</a:t>
            </a:r>
            <a:endParaRPr lang="en-US" altLang="ko-KR" sz="22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798" y="3051226"/>
            <a:ext cx="2448386" cy="1133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66940" y="5065885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 smtClean="0"/>
              <a:t>LockFree</a:t>
            </a:r>
            <a:endParaRPr lang="en-US" altLang="ko-KR" sz="22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798" y="4750507"/>
            <a:ext cx="2448386" cy="10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434</TotalTime>
  <Words>26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돋움</vt:lpstr>
      <vt:lpstr>Calisto MT</vt:lpstr>
      <vt:lpstr>Trebuchet MS</vt:lpstr>
      <vt:lpstr>Wingdings 2</vt:lpstr>
      <vt:lpstr>슬레이트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40</cp:revision>
  <dcterms:created xsi:type="dcterms:W3CDTF">2021-09-30T15:35:33Z</dcterms:created>
  <dcterms:modified xsi:type="dcterms:W3CDTF">2021-11-22T04:15:22Z</dcterms:modified>
</cp:coreProperties>
</file>