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488" y="1110978"/>
            <a:ext cx="4524375" cy="105727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488" y="2849499"/>
            <a:ext cx="4752975" cy="1009650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601488" y="4635734"/>
            <a:ext cx="4857750" cy="1019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1347370"/>
            <a:ext cx="1890485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No Lock</a:t>
            </a:r>
            <a:endParaRPr lang="ko-KR" altLang="en-US" sz="2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311892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With Lock</a:t>
            </a:r>
            <a:endParaRPr lang="ko-KR" altLang="en-US" sz="2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4929879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smtClean="0"/>
              <a:t>빵집 알고리즘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558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0" y="472273"/>
            <a:ext cx="576464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이상 현상 원인 분석</a:t>
            </a:r>
            <a:endParaRPr lang="ko-KR" altLang="en-US" sz="2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1146111" y="1408330"/>
            <a:ext cx="3001765" cy="27699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메모리 일관성이 깨지는 문제 발생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99" y="1905606"/>
            <a:ext cx="4010665" cy="1666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3792758"/>
            <a:ext cx="3952474" cy="193899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Label</a:t>
            </a:r>
            <a:r>
              <a:rPr lang="ko-KR" altLang="en-US" sz="1000" b="1" dirty="0" smtClean="0"/>
              <a:t>의 최대값을 </a:t>
            </a:r>
            <a:r>
              <a:rPr lang="en-US" altLang="ko-KR" sz="1000" b="1" dirty="0" err="1" smtClean="0"/>
              <a:t>max_label</a:t>
            </a:r>
            <a:r>
              <a:rPr lang="ko-KR" altLang="en-US" sz="1000" b="1" dirty="0" smtClean="0"/>
              <a:t>이라는 변수에 저장하고 이 변수를 </a:t>
            </a:r>
            <a:r>
              <a:rPr lang="en-US" altLang="ko-KR" sz="1000" b="1" dirty="0" smtClean="0"/>
              <a:t>label[</a:t>
            </a:r>
            <a:r>
              <a:rPr lang="en-US" altLang="ko-KR" sz="1000" b="1" dirty="0" err="1" smtClean="0"/>
              <a:t>my_id</a:t>
            </a:r>
            <a:r>
              <a:rPr lang="en-US" altLang="ko-KR" sz="1000" b="1" dirty="0" smtClean="0"/>
              <a:t>]</a:t>
            </a:r>
            <a:r>
              <a:rPr lang="ko-KR" altLang="en-US" sz="1000" b="1" dirty="0" smtClean="0"/>
              <a:t>에 쓰도록 했다</a:t>
            </a:r>
            <a:r>
              <a:rPr lang="en-US" altLang="ko-KR" sz="1000" b="1" dirty="0" smtClean="0"/>
              <a:t>.</a:t>
            </a:r>
          </a:p>
          <a:p>
            <a:r>
              <a:rPr lang="ko-KR" altLang="en-US" sz="1000" b="1" dirty="0" smtClean="0"/>
              <a:t>그러더니 피터슨 알고리즘이랑 똑같은 상황으로 계속해서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사소한 값의 에러가 발생했다</a:t>
            </a:r>
            <a:r>
              <a:rPr lang="en-US" altLang="ko-KR" sz="1000" b="1" dirty="0" smtClean="0"/>
              <a:t>. </a:t>
            </a:r>
            <a:endParaRPr lang="en-US" altLang="ko-KR" sz="1000" b="1" dirty="0"/>
          </a:p>
          <a:p>
            <a:r>
              <a:rPr lang="ko-KR" altLang="en-US" sz="1000" b="1" dirty="0" err="1" smtClean="0"/>
              <a:t>쓰레드가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max_label</a:t>
            </a:r>
            <a:r>
              <a:rPr lang="ko-KR" altLang="en-US" sz="1000" b="1" dirty="0" smtClean="0"/>
              <a:t>이 무엇인지 계산하고  </a:t>
            </a:r>
            <a:r>
              <a:rPr lang="en-US" altLang="ko-KR" sz="1000" b="1" dirty="0" smtClean="0"/>
              <a:t>label[</a:t>
            </a:r>
            <a:r>
              <a:rPr lang="en-US" altLang="ko-KR" sz="1000" b="1" dirty="0" err="1" smtClean="0"/>
              <a:t>my_id</a:t>
            </a:r>
            <a:r>
              <a:rPr lang="en-US" altLang="ko-KR" sz="1000" b="1" dirty="0" smtClean="0"/>
              <a:t>]</a:t>
            </a:r>
            <a:r>
              <a:rPr lang="ko-KR" altLang="en-US" sz="1000" b="1" dirty="0" smtClean="0"/>
              <a:t>에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write</a:t>
            </a:r>
            <a:r>
              <a:rPr lang="ko-KR" altLang="en-US" sz="1000" b="1" dirty="0" smtClean="0"/>
              <a:t>하는 과정에서 </a:t>
            </a:r>
            <a:r>
              <a:rPr lang="en-US" altLang="ko-KR" sz="1000" b="1" dirty="0" err="1" smtClean="0"/>
              <a:t>max_label</a:t>
            </a:r>
            <a:r>
              <a:rPr lang="ko-KR" altLang="en-US" sz="1000" b="1" dirty="0" smtClean="0"/>
              <a:t>값이 아직 구해지지 않았는데 이미 </a:t>
            </a:r>
            <a:r>
              <a:rPr lang="en-US" altLang="ko-KR" sz="1000" b="1" dirty="0" smtClean="0"/>
              <a:t>label[</a:t>
            </a:r>
            <a:r>
              <a:rPr lang="en-US" altLang="ko-KR" sz="1000" b="1" dirty="0" err="1" smtClean="0"/>
              <a:t>my_id</a:t>
            </a:r>
            <a:r>
              <a:rPr lang="en-US" altLang="ko-KR" sz="1000" b="1" dirty="0" smtClean="0"/>
              <a:t>]</a:t>
            </a:r>
            <a:r>
              <a:rPr lang="ko-KR" altLang="en-US" sz="1000" b="1" dirty="0" smtClean="0"/>
              <a:t>에 </a:t>
            </a:r>
            <a:r>
              <a:rPr lang="en-US" altLang="ko-KR" sz="1000" b="1" dirty="0" smtClean="0"/>
              <a:t>write</a:t>
            </a:r>
            <a:r>
              <a:rPr lang="ko-KR" altLang="en-US" sz="1000" b="1" dirty="0" smtClean="0"/>
              <a:t>를 </a:t>
            </a:r>
            <a:r>
              <a:rPr lang="ko-KR" altLang="en-US" sz="1000" b="1" dirty="0" err="1" smtClean="0"/>
              <a:t>할수도</a:t>
            </a:r>
            <a:r>
              <a:rPr lang="ko-KR" altLang="en-US" sz="1000" b="1" dirty="0" smtClean="0"/>
              <a:t> 있는 것이다</a:t>
            </a:r>
            <a:r>
              <a:rPr lang="en-US" altLang="ko-KR" sz="1000" b="1" dirty="0" smtClean="0"/>
              <a:t>. </a:t>
            </a:r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따라서 </a:t>
            </a:r>
            <a:r>
              <a:rPr lang="en-US" altLang="ko-KR" sz="1000" b="1" dirty="0" err="1" smtClean="0"/>
              <a:t>atomic_thread_fence</a:t>
            </a:r>
            <a:r>
              <a:rPr lang="ko-KR" altLang="en-US" sz="1000" b="1" dirty="0" smtClean="0"/>
              <a:t>를 </a:t>
            </a:r>
            <a:r>
              <a:rPr lang="en-US" altLang="ko-KR" sz="1000" b="1" dirty="0" err="1" smtClean="0"/>
              <a:t>max_label</a:t>
            </a:r>
            <a:r>
              <a:rPr lang="ko-KR" altLang="en-US" sz="1000" b="1" dirty="0" smtClean="0"/>
              <a:t>을 구하는 부분과 그리고 해당 값을  </a:t>
            </a:r>
            <a:r>
              <a:rPr lang="en-US" altLang="ko-KR" sz="1000" b="1" dirty="0" smtClean="0"/>
              <a:t>label[</a:t>
            </a:r>
            <a:r>
              <a:rPr lang="en-US" altLang="ko-KR" sz="1000" b="1" dirty="0" err="1" smtClean="0"/>
              <a:t>my_id</a:t>
            </a:r>
            <a:r>
              <a:rPr lang="en-US" altLang="ko-KR" sz="1000" b="1" dirty="0" smtClean="0"/>
              <a:t>]</a:t>
            </a:r>
            <a:r>
              <a:rPr lang="ko-KR" altLang="en-US" sz="1000" b="1" dirty="0" smtClean="0"/>
              <a:t>에 쓰는 부분 앞 뒤에 명령어를 순차적으로 실행할 수 있도록 </a:t>
            </a:r>
            <a:r>
              <a:rPr lang="en-US" altLang="ko-KR" sz="1000" b="1" dirty="0" err="1" smtClean="0"/>
              <a:t>atomic_thread_fence</a:t>
            </a:r>
            <a:r>
              <a:rPr lang="ko-KR" altLang="en-US" sz="1000" b="1" dirty="0" smtClean="0"/>
              <a:t>를 사용하고 나니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10</a:t>
            </a:r>
            <a:r>
              <a:rPr lang="ko-KR" altLang="en-US" sz="1000" b="1" dirty="0" smtClean="0"/>
              <a:t>번 실행해도 </a:t>
            </a:r>
            <a:r>
              <a:rPr lang="en-US" altLang="ko-KR" sz="1000" b="1" dirty="0" smtClean="0"/>
              <a:t>10</a:t>
            </a:r>
            <a:r>
              <a:rPr lang="ko-KR" altLang="en-US" sz="1000" b="1" dirty="0" smtClean="0"/>
              <a:t>번 모두 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억이라는 값이 나오는 것을 볼 수 있었다</a:t>
            </a:r>
            <a:r>
              <a:rPr lang="en-US" altLang="ko-KR" sz="1000" b="1" dirty="0" smtClean="0"/>
              <a:t>.</a:t>
            </a:r>
            <a:r>
              <a:rPr lang="ko-KR" altLang="en-US" sz="1000" b="1" dirty="0" smtClean="0"/>
              <a:t>  </a:t>
            </a:r>
            <a:r>
              <a:rPr lang="en-US" altLang="ko-KR" sz="1000" b="1" dirty="0" smtClean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776891" y="333773"/>
            <a:ext cx="3700321" cy="27699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2. </a:t>
            </a:r>
            <a:r>
              <a:rPr lang="ko-KR" altLang="en-US" sz="1200" b="1" dirty="0" err="1" smtClean="0"/>
              <a:t>쓰레드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8</a:t>
            </a:r>
            <a:r>
              <a:rPr lang="ko-KR" altLang="en-US" sz="1200" b="1" dirty="0" smtClean="0"/>
              <a:t>개 부터는 실행이 너무 오래 걸리는 문제</a:t>
            </a:r>
            <a:endParaRPr lang="ko-KR" altLang="en-US" sz="1200" b="1" dirty="0"/>
          </a:p>
        </p:txBody>
      </p:sp>
      <p:pic>
        <p:nvPicPr>
          <p:cNvPr id="19" name="그림 18"/>
          <p:cNvPicPr/>
          <p:nvPr/>
        </p:nvPicPr>
        <p:blipFill>
          <a:blip r:embed="rId3"/>
          <a:stretch>
            <a:fillRect/>
          </a:stretch>
        </p:blipFill>
        <p:spPr>
          <a:xfrm>
            <a:off x="6683952" y="884736"/>
            <a:ext cx="4857750" cy="10191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542156" y="4569658"/>
            <a:ext cx="4764351" cy="209288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쓰레드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4</a:t>
            </a:r>
            <a:r>
              <a:rPr lang="ko-KR" altLang="en-US" sz="1000" b="1" dirty="0" smtClean="0"/>
              <a:t>개 까지는 그래도 실행이 가능했다</a:t>
            </a:r>
            <a:r>
              <a:rPr lang="en-US" altLang="ko-KR" sz="1000" b="1" dirty="0" smtClean="0"/>
              <a:t>.</a:t>
            </a:r>
          </a:p>
          <a:p>
            <a:r>
              <a:rPr lang="ko-KR" altLang="en-US" sz="1000" b="1" dirty="0" smtClean="0"/>
              <a:t>하지만 </a:t>
            </a:r>
            <a:r>
              <a:rPr lang="ko-KR" altLang="en-US" sz="1000" b="1" dirty="0" err="1" smtClean="0"/>
              <a:t>쓰레드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8</a:t>
            </a:r>
            <a:r>
              <a:rPr lang="ko-KR" altLang="en-US" sz="1000" b="1" dirty="0" smtClean="0"/>
              <a:t>개 부터는 </a:t>
            </a:r>
            <a:r>
              <a:rPr lang="en-US" altLang="ko-KR" sz="1000" b="1" dirty="0" smtClean="0"/>
              <a:t>10</a:t>
            </a:r>
            <a:r>
              <a:rPr lang="ko-KR" altLang="en-US" sz="1000" b="1" dirty="0" smtClean="0"/>
              <a:t>분이 지나도 수행이 끝나지 않았다</a:t>
            </a:r>
            <a:r>
              <a:rPr lang="en-US" altLang="ko-KR" sz="1000" b="1" dirty="0" smtClean="0"/>
              <a:t>.</a:t>
            </a:r>
          </a:p>
          <a:p>
            <a:r>
              <a:rPr lang="ko-KR" altLang="en-US" sz="1000" b="1" dirty="0" smtClean="0"/>
              <a:t>성능이 문제가 아니라 무언가 문제가 있다고 생각해서 디버깅을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해보고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디스어셈블리어를 찾아보았다</a:t>
            </a:r>
            <a:r>
              <a:rPr lang="en-US" altLang="ko-KR" sz="1000" b="1" dirty="0" smtClean="0"/>
              <a:t>.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 err="1" smtClean="0"/>
              <a:t>bakery_lock</a:t>
            </a:r>
            <a:r>
              <a:rPr lang="en-US" altLang="ko-KR" sz="1000" b="1" dirty="0" smtClean="0"/>
              <a:t>()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함수를 실행해서 </a:t>
            </a:r>
            <a:r>
              <a:rPr lang="en-US" altLang="ko-KR" sz="1000" b="1" dirty="0" smtClean="0"/>
              <a:t>flag[</a:t>
            </a:r>
            <a:r>
              <a:rPr lang="en-US" altLang="ko-KR" sz="1000" b="1" dirty="0" err="1" smtClean="0"/>
              <a:t>my_id</a:t>
            </a:r>
            <a:r>
              <a:rPr lang="en-US" altLang="ko-KR" sz="1000" b="1" dirty="0" smtClean="0"/>
              <a:t>] = true</a:t>
            </a:r>
            <a:r>
              <a:rPr lang="ko-KR" altLang="en-US" sz="1000" b="1" dirty="0" smtClean="0"/>
              <a:t>를 하는 순간 </a:t>
            </a:r>
            <a:r>
              <a:rPr lang="en-US" altLang="ko-KR" sz="1000" b="1" dirty="0" smtClean="0"/>
              <a:t>8</a:t>
            </a:r>
            <a:r>
              <a:rPr lang="ko-KR" altLang="en-US" sz="1000" b="1" dirty="0" smtClean="0"/>
              <a:t>개의 </a:t>
            </a:r>
            <a:r>
              <a:rPr lang="ko-KR" altLang="en-US" sz="1000" b="1" dirty="0" err="1" smtClean="0"/>
              <a:t>쓰레드가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모두 접근해버렸고 모든 </a:t>
            </a:r>
            <a:r>
              <a:rPr lang="en-US" altLang="ko-KR" sz="1000" b="1" dirty="0" smtClean="0"/>
              <a:t>flag</a:t>
            </a:r>
            <a:r>
              <a:rPr lang="ko-KR" altLang="en-US" sz="1000" b="1" dirty="0" smtClean="0"/>
              <a:t>값이 </a:t>
            </a:r>
            <a:r>
              <a:rPr lang="en-US" altLang="ko-KR" sz="1000" b="1" dirty="0" smtClean="0"/>
              <a:t>true</a:t>
            </a:r>
            <a:r>
              <a:rPr lang="ko-KR" altLang="en-US" sz="1000" b="1" dirty="0" smtClean="0"/>
              <a:t>가 되어버렸다</a:t>
            </a:r>
            <a:r>
              <a:rPr lang="en-US" altLang="ko-KR" sz="1000" b="1" dirty="0" smtClean="0"/>
              <a:t>.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 err="1" smtClean="0"/>
              <a:t>my_id</a:t>
            </a:r>
            <a:r>
              <a:rPr lang="ko-KR" altLang="en-US" sz="1000" b="1" dirty="0" smtClean="0"/>
              <a:t>의 값을 </a:t>
            </a:r>
            <a:r>
              <a:rPr lang="en-US" altLang="ko-KR" sz="1000" b="1" dirty="0" err="1" smtClean="0"/>
              <a:t>edx</a:t>
            </a:r>
            <a:r>
              <a:rPr lang="ko-KR" altLang="en-US" sz="1000" b="1" dirty="0" smtClean="0"/>
              <a:t>레지스터에 넣고 데이터 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을 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바이트 크기로 </a:t>
            </a:r>
            <a:endParaRPr lang="en-US" altLang="ko-KR" sz="1000" b="1" dirty="0" smtClean="0"/>
          </a:p>
          <a:p>
            <a:r>
              <a:rPr lang="en-US" altLang="ko-KR" sz="1000" b="1" dirty="0" err="1" smtClean="0"/>
              <a:t>edx</a:t>
            </a:r>
            <a:r>
              <a:rPr lang="ko-KR" altLang="en-US" sz="1000" b="1" dirty="0" smtClean="0"/>
              <a:t>가 가리키는 메모리 주소에 복사한다</a:t>
            </a:r>
            <a:r>
              <a:rPr lang="en-US" altLang="ko-KR" sz="1000" b="1" dirty="0" smtClean="0"/>
              <a:t>.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컴파일러는 제대로 </a:t>
            </a:r>
            <a:r>
              <a:rPr lang="ko-KR" altLang="en-US" sz="1000" b="1" dirty="0" err="1" smtClean="0"/>
              <a:t>동작하는거</a:t>
            </a:r>
            <a:r>
              <a:rPr lang="ko-KR" altLang="en-US" sz="1000" b="1" dirty="0" smtClean="0"/>
              <a:t> 같은데 정확한 원인은 찾지 못했다</a:t>
            </a:r>
            <a:r>
              <a:rPr lang="en-US" altLang="ko-KR" sz="1000" b="1" dirty="0" smtClean="0"/>
              <a:t>. 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156" y="3974145"/>
            <a:ext cx="5327217" cy="449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156" y="2047219"/>
            <a:ext cx="43719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55536" y="472413"/>
            <a:ext cx="273050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이상 현상 원인 예측</a:t>
            </a:r>
            <a:endParaRPr lang="ko-KR" altLang="en-US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963969" y="549356"/>
            <a:ext cx="3700321" cy="30777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쓰레드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8</a:t>
            </a:r>
            <a:r>
              <a:rPr lang="ko-KR" altLang="en-US" sz="1400" b="1" dirty="0" smtClean="0"/>
              <a:t>개 부터는 실행이 안되는 문제</a:t>
            </a:r>
            <a:endParaRPr lang="ko-KR" altLang="en-US" sz="1400" b="1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5536" y="1161309"/>
            <a:ext cx="4690289" cy="1019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36" y="2251987"/>
            <a:ext cx="4690289" cy="1781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6" y="4104665"/>
            <a:ext cx="4690289" cy="567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5667369" y="1234071"/>
            <a:ext cx="4764351" cy="341632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쓰레드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4</a:t>
            </a:r>
            <a:r>
              <a:rPr lang="ko-KR" altLang="en-US" sz="900" b="1" dirty="0" smtClean="0"/>
              <a:t>개 까지는 그래도 실행이 가능했다</a:t>
            </a:r>
            <a:r>
              <a:rPr lang="en-US" altLang="ko-KR" sz="900" b="1" dirty="0" smtClean="0"/>
              <a:t>.</a:t>
            </a:r>
          </a:p>
          <a:p>
            <a:r>
              <a:rPr lang="ko-KR" altLang="en-US" sz="900" b="1" dirty="0" smtClean="0"/>
              <a:t>하지만 </a:t>
            </a:r>
            <a:r>
              <a:rPr lang="ko-KR" altLang="en-US" sz="900" b="1" dirty="0" err="1" smtClean="0"/>
              <a:t>쓰레드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8</a:t>
            </a:r>
            <a:r>
              <a:rPr lang="ko-KR" altLang="en-US" sz="900" b="1" dirty="0" smtClean="0"/>
              <a:t>개 부터는 </a:t>
            </a:r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분이 지나도 수행이 끝나지 않았다</a:t>
            </a:r>
            <a:r>
              <a:rPr lang="en-US" altLang="ko-KR" sz="900" b="1" dirty="0" smtClean="0"/>
              <a:t>.</a:t>
            </a:r>
          </a:p>
          <a:p>
            <a:r>
              <a:rPr lang="ko-KR" altLang="en-US" sz="900" b="1" dirty="0" smtClean="0"/>
              <a:t>성능이 문제가 아니라 무언가 문제가 있다고 생각해서 디버깅을 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해보고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디스어셈블리어를 찾아보았다</a:t>
            </a:r>
            <a:r>
              <a:rPr lang="en-US" altLang="ko-KR" sz="900" b="1" dirty="0" smtClean="0"/>
              <a:t>.</a:t>
            </a:r>
          </a:p>
          <a:p>
            <a:endParaRPr lang="en-US" altLang="ko-KR" sz="900" b="1" dirty="0" smtClean="0"/>
          </a:p>
          <a:p>
            <a:r>
              <a:rPr lang="en-US" altLang="ko-KR" sz="900" b="1" dirty="0" err="1"/>
              <a:t>my_id</a:t>
            </a:r>
            <a:r>
              <a:rPr lang="ko-KR" altLang="en-US" sz="900" b="1" dirty="0"/>
              <a:t>의 값을 </a:t>
            </a:r>
            <a:r>
              <a:rPr lang="en-US" altLang="ko-KR" sz="900" b="1" dirty="0" err="1"/>
              <a:t>edx</a:t>
            </a:r>
            <a:r>
              <a:rPr lang="ko-KR" altLang="en-US" sz="900" b="1" dirty="0"/>
              <a:t>레지스터에 넣고 데이터 </a:t>
            </a:r>
            <a:r>
              <a:rPr lang="en-US" altLang="ko-KR" sz="900" b="1" dirty="0"/>
              <a:t>1</a:t>
            </a:r>
            <a:r>
              <a:rPr lang="ko-KR" altLang="en-US" sz="900" b="1" dirty="0"/>
              <a:t>을 </a:t>
            </a:r>
            <a:r>
              <a:rPr lang="en-US" altLang="ko-KR" sz="900" b="1" dirty="0"/>
              <a:t>1</a:t>
            </a:r>
            <a:r>
              <a:rPr lang="ko-KR" altLang="en-US" sz="900" b="1" dirty="0"/>
              <a:t>바이트 크기로 </a:t>
            </a:r>
            <a:endParaRPr lang="en-US" altLang="ko-KR" sz="900" b="1" dirty="0"/>
          </a:p>
          <a:p>
            <a:r>
              <a:rPr lang="en-US" altLang="ko-KR" sz="900" b="1" dirty="0" err="1"/>
              <a:t>edx</a:t>
            </a:r>
            <a:r>
              <a:rPr lang="ko-KR" altLang="en-US" sz="900" b="1" dirty="0"/>
              <a:t>가 가리키는 메모리 주소에 복사한다</a:t>
            </a:r>
            <a:r>
              <a:rPr lang="en-US" altLang="ko-KR" sz="900" b="1" dirty="0"/>
              <a:t>.</a:t>
            </a:r>
          </a:p>
          <a:p>
            <a:r>
              <a:rPr lang="ko-KR" altLang="en-US" sz="900" b="1" dirty="0" smtClean="0"/>
              <a:t>컴파일러는 문제가 </a:t>
            </a:r>
            <a:r>
              <a:rPr lang="ko-KR" altLang="en-US" sz="900" b="1" dirty="0" err="1" smtClean="0"/>
              <a:t>없어보인다</a:t>
            </a:r>
            <a:r>
              <a:rPr lang="en-US" altLang="ko-KR" sz="900" b="1" dirty="0" smtClean="0"/>
              <a:t>.</a:t>
            </a:r>
          </a:p>
          <a:p>
            <a:endParaRPr lang="en-US" altLang="ko-KR" sz="900" b="1" dirty="0"/>
          </a:p>
          <a:p>
            <a:r>
              <a:rPr lang="en-US" altLang="ko-KR" sz="900" b="1" dirty="0" err="1" smtClean="0"/>
              <a:t>Bakery_lock</a:t>
            </a:r>
            <a:r>
              <a:rPr lang="en-US" altLang="ko-KR" sz="900" b="1" dirty="0" smtClean="0"/>
              <a:t>()</a:t>
            </a:r>
            <a:r>
              <a:rPr lang="ko-KR" altLang="en-US" sz="900" b="1" dirty="0"/>
              <a:t> </a:t>
            </a:r>
            <a:r>
              <a:rPr lang="ko-KR" altLang="en-US" sz="900" b="1" dirty="0" smtClean="0"/>
              <a:t>함수를 실행해서 </a:t>
            </a:r>
            <a:r>
              <a:rPr lang="en-US" altLang="ko-KR" sz="900" b="1" dirty="0" smtClean="0"/>
              <a:t>flag[</a:t>
            </a:r>
            <a:r>
              <a:rPr lang="en-US" altLang="ko-KR" sz="900" b="1" dirty="0" err="1" smtClean="0"/>
              <a:t>my_id</a:t>
            </a:r>
            <a:r>
              <a:rPr lang="en-US" altLang="ko-KR" sz="900" b="1" dirty="0" smtClean="0"/>
              <a:t>] = true</a:t>
            </a:r>
            <a:r>
              <a:rPr lang="ko-KR" altLang="en-US" sz="900" b="1" dirty="0" smtClean="0"/>
              <a:t>를 하는 순간 </a:t>
            </a:r>
            <a:r>
              <a:rPr lang="en-US" altLang="ko-KR" sz="900" b="1" dirty="0" smtClean="0"/>
              <a:t>8</a:t>
            </a:r>
            <a:r>
              <a:rPr lang="ko-KR" altLang="en-US" sz="900" b="1" dirty="0" smtClean="0"/>
              <a:t>개의 </a:t>
            </a:r>
            <a:r>
              <a:rPr lang="ko-KR" altLang="en-US" sz="900" b="1" dirty="0" err="1" smtClean="0"/>
              <a:t>쓰레드가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모두 접근해버렸고 모든 </a:t>
            </a:r>
            <a:r>
              <a:rPr lang="en-US" altLang="ko-KR" sz="900" b="1" dirty="0" smtClean="0"/>
              <a:t>flag</a:t>
            </a:r>
            <a:r>
              <a:rPr lang="ko-KR" altLang="en-US" sz="900" b="1" dirty="0" smtClean="0"/>
              <a:t>값이 </a:t>
            </a:r>
            <a:r>
              <a:rPr lang="en-US" altLang="ko-KR" sz="900" b="1" dirty="0" smtClean="0"/>
              <a:t>true</a:t>
            </a:r>
            <a:r>
              <a:rPr lang="ko-KR" altLang="en-US" sz="900" b="1" dirty="0" smtClean="0"/>
              <a:t>가 되어버렸다</a:t>
            </a:r>
            <a:r>
              <a:rPr lang="en-US" altLang="ko-KR" sz="900" b="1" dirty="0" smtClean="0"/>
              <a:t>.</a:t>
            </a:r>
          </a:p>
          <a:p>
            <a:r>
              <a:rPr lang="ko-KR" altLang="en-US" sz="900" b="1" dirty="0" smtClean="0"/>
              <a:t>아마도 이 부분이 문제가 된 거 같다</a:t>
            </a:r>
            <a:r>
              <a:rPr lang="en-US" altLang="ko-KR" sz="900" b="1" dirty="0" smtClean="0"/>
              <a:t>.</a:t>
            </a:r>
          </a:p>
          <a:p>
            <a:endParaRPr lang="en-US" altLang="ko-KR" sz="900" b="1" dirty="0"/>
          </a:p>
          <a:p>
            <a:r>
              <a:rPr lang="ko-KR" altLang="en-US" sz="900" b="1" dirty="0" smtClean="0"/>
              <a:t>또 하나 </a:t>
            </a:r>
            <a:r>
              <a:rPr lang="ko-KR" altLang="en-US" sz="900" b="1" dirty="0" err="1" smtClean="0"/>
              <a:t>의심가는</a:t>
            </a:r>
            <a:r>
              <a:rPr lang="ko-KR" altLang="en-US" sz="900" b="1" dirty="0" smtClean="0"/>
              <a:t> 부분은 내 컴퓨터의 코어 개수이다</a:t>
            </a:r>
            <a:r>
              <a:rPr lang="en-US" altLang="ko-KR" sz="900" b="1" dirty="0" smtClean="0"/>
              <a:t>.</a:t>
            </a:r>
          </a:p>
          <a:p>
            <a:r>
              <a:rPr lang="ko-KR" altLang="en-US" sz="900" b="1" dirty="0" err="1" smtClean="0"/>
              <a:t>쓰레드를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1,2,4,8</a:t>
            </a:r>
            <a:r>
              <a:rPr lang="ko-KR" altLang="en-US" sz="900" b="1" dirty="0" smtClean="0"/>
              <a:t>개가 아니라 </a:t>
            </a:r>
            <a:r>
              <a:rPr lang="en-US" altLang="ko-KR" sz="900" b="1" dirty="0" smtClean="0"/>
              <a:t>1,2,3,4…8</a:t>
            </a:r>
            <a:r>
              <a:rPr lang="ko-KR" altLang="en-US" sz="900" b="1" dirty="0" smtClean="0"/>
              <a:t>개 까지 생성해서 동작해봤더니 우연의 일치인지는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모르겠지만 내 코어 개수인 </a:t>
            </a:r>
            <a:r>
              <a:rPr lang="ko-KR" altLang="en-US" sz="900" b="1" dirty="0" err="1" smtClean="0"/>
              <a:t>쓰레드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6</a:t>
            </a:r>
            <a:r>
              <a:rPr lang="ko-KR" altLang="en-US" sz="900" b="1" dirty="0" smtClean="0"/>
              <a:t>개까지는 동작을 잘 하지만 </a:t>
            </a:r>
            <a:r>
              <a:rPr lang="en-US" altLang="ko-KR" sz="900" b="1" dirty="0" smtClean="0"/>
              <a:t>7</a:t>
            </a:r>
            <a:r>
              <a:rPr lang="ko-KR" altLang="en-US" sz="900" b="1" dirty="0" smtClean="0"/>
              <a:t>개부터는 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동작을 아예 하지 못했다</a:t>
            </a:r>
            <a:r>
              <a:rPr lang="en-US" altLang="ko-KR" sz="900" b="1" dirty="0" smtClean="0"/>
              <a:t>. </a:t>
            </a:r>
          </a:p>
          <a:p>
            <a:endParaRPr lang="en-US" altLang="ko-KR" sz="900" b="1" dirty="0"/>
          </a:p>
          <a:p>
            <a:r>
              <a:rPr lang="ko-KR" altLang="en-US" sz="900" b="1" dirty="0" smtClean="0"/>
              <a:t>물론 </a:t>
            </a:r>
            <a:r>
              <a:rPr lang="ko-KR" altLang="en-US" sz="900" b="1" dirty="0" err="1" smtClean="0"/>
              <a:t>코어개수</a:t>
            </a:r>
            <a:r>
              <a:rPr lang="ko-KR" altLang="en-US" sz="900" b="1" dirty="0" smtClean="0"/>
              <a:t> 이상의 </a:t>
            </a:r>
            <a:r>
              <a:rPr lang="ko-KR" altLang="en-US" sz="900" b="1" dirty="0" err="1" smtClean="0"/>
              <a:t>쓰레드가</a:t>
            </a:r>
            <a:r>
              <a:rPr lang="ko-KR" altLang="en-US" sz="900" b="1" dirty="0" smtClean="0"/>
              <a:t> 있다 하더라도 동작을  </a:t>
            </a:r>
            <a:r>
              <a:rPr lang="ko-KR" altLang="en-US" sz="900" b="1" dirty="0" smtClean="0"/>
              <a:t>아예 </a:t>
            </a:r>
            <a:r>
              <a:rPr lang="ko-KR" altLang="en-US" sz="900" b="1" dirty="0" err="1" smtClean="0"/>
              <a:t>못하는건</a:t>
            </a:r>
            <a:r>
              <a:rPr lang="ko-KR" altLang="en-US" sz="900" b="1" smtClean="0"/>
              <a:t> </a:t>
            </a:r>
            <a:r>
              <a:rPr lang="ko-KR" altLang="en-US" sz="900" b="1" smtClean="0"/>
              <a:t>아니다</a:t>
            </a:r>
            <a:r>
              <a:rPr lang="en-US" altLang="ko-KR" sz="900" b="1" smtClean="0"/>
              <a:t>. 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컨텍스트 스위칭 오버헤드가 커지기 때문에 성능 향상에 좋지 </a:t>
            </a:r>
            <a:r>
              <a:rPr lang="ko-KR" altLang="en-US" sz="900" b="1" dirty="0" err="1" smtClean="0"/>
              <a:t>못한거이지</a:t>
            </a:r>
            <a:r>
              <a:rPr lang="ko-KR" altLang="en-US" sz="900" b="1" dirty="0" smtClean="0"/>
              <a:t> 아예 동작을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멈추게 하는 것은 아닌데 하필 내 코어 개수에서 멈추는 게 이상하다</a:t>
            </a:r>
            <a:r>
              <a:rPr lang="en-US" altLang="ko-KR" sz="900" b="1" dirty="0" smtClean="0"/>
              <a:t>.</a:t>
            </a:r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원인을 끝까지 찾아봤지만 </a:t>
            </a:r>
            <a:r>
              <a:rPr lang="ko-KR" altLang="en-US" sz="900" b="1" dirty="0" err="1" smtClean="0"/>
              <a:t>의심가는</a:t>
            </a:r>
            <a:r>
              <a:rPr lang="ko-KR" altLang="en-US" sz="900" b="1" dirty="0" smtClean="0"/>
              <a:t> 부분만 있었다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r>
              <a:rPr lang="en-US" altLang="ko-KR" sz="900" b="1" dirty="0"/>
              <a:t>f</a:t>
            </a:r>
            <a:r>
              <a:rPr lang="en-US" altLang="ko-KR" sz="900" b="1" dirty="0" smtClean="0"/>
              <a:t>lag</a:t>
            </a:r>
            <a:r>
              <a:rPr lang="ko-KR" altLang="en-US" sz="900" b="1" dirty="0" smtClean="0"/>
              <a:t>가 모두 </a:t>
            </a:r>
            <a:r>
              <a:rPr lang="en-US" altLang="ko-KR" sz="900" b="1" dirty="0" smtClean="0"/>
              <a:t>true</a:t>
            </a:r>
            <a:r>
              <a:rPr lang="ko-KR" altLang="en-US" sz="900" b="1" dirty="0" smtClean="0"/>
              <a:t>가 된 부분과 코어 개수였다</a:t>
            </a:r>
            <a:r>
              <a:rPr lang="en-US" altLang="ko-KR" sz="9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1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76</TotalTime>
  <Words>410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2021-09-30T15:35:33Z</dcterms:created>
  <dcterms:modified xsi:type="dcterms:W3CDTF">2021-10-04T14:34:51Z</dcterms:modified>
</cp:coreProperties>
</file>