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488" y="720982"/>
            <a:ext cx="4524375" cy="105727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488" y="2109666"/>
            <a:ext cx="4752975" cy="100965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601488" y="3571018"/>
            <a:ext cx="4857750" cy="1019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1034175"/>
            <a:ext cx="1890485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No Lock</a:t>
            </a:r>
            <a:endParaRPr lang="ko-KR" altLang="en-US" sz="2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2399047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With Lock</a:t>
            </a:r>
            <a:endParaRPr lang="ko-KR" altLang="en-US" sz="2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3865161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smtClean="0"/>
              <a:t>빵집 알고리즘</a:t>
            </a:r>
            <a:endParaRPr lang="ko-KR" altLang="en-US" sz="2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5674" y="5331275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CAS</a:t>
            </a:r>
            <a:endParaRPr lang="ko-KR" altLang="en-US" sz="2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488" y="5148262"/>
            <a:ext cx="4857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프로그램 분석</a:t>
            </a:r>
            <a:endParaRPr lang="ko-KR" altLang="en-US" sz="2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470069" y="1380093"/>
            <a:ext cx="5296366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CAS </a:t>
            </a:r>
            <a:r>
              <a:rPr lang="ko-KR" altLang="en-US" sz="2200" b="1" dirty="0" err="1" smtClean="0"/>
              <a:t>쓰레드</a:t>
            </a:r>
            <a:r>
              <a:rPr lang="ko-KR" altLang="en-US" sz="2200" b="1" dirty="0" smtClean="0"/>
              <a:t> 개수 늘어날수록 성능 하락</a:t>
            </a:r>
            <a:endParaRPr lang="ko-KR" altLang="en-US" sz="2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50054" y="2265739"/>
            <a:ext cx="5536396" cy="280076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CAS </a:t>
            </a:r>
            <a:r>
              <a:rPr lang="ko-KR" altLang="en-US" sz="2200" b="1" dirty="0" smtClean="0"/>
              <a:t>연산 시 </a:t>
            </a:r>
            <a:r>
              <a:rPr lang="ko-KR" altLang="en-US" sz="2200" b="1" dirty="0" err="1" smtClean="0"/>
              <a:t>쓰레드가</a:t>
            </a:r>
            <a:r>
              <a:rPr lang="ko-KR" altLang="en-US" sz="2200" b="1" dirty="0" smtClean="0"/>
              <a:t> 증가할수록 성능은</a:t>
            </a:r>
            <a:endParaRPr lang="en-US" altLang="ko-KR" sz="2200" b="1" dirty="0" smtClean="0"/>
          </a:p>
          <a:p>
            <a:r>
              <a:rPr lang="ko-KR" altLang="en-US" sz="2200" b="1" dirty="0" smtClean="0"/>
              <a:t>계속해서 감소한다</a:t>
            </a:r>
            <a:r>
              <a:rPr lang="en-US" altLang="ko-KR" sz="2200" b="1" dirty="0" smtClean="0"/>
              <a:t>.</a:t>
            </a:r>
          </a:p>
          <a:p>
            <a:r>
              <a:rPr lang="ko-KR" altLang="en-US" sz="2200" b="1" dirty="0" err="1" smtClean="0"/>
              <a:t>쓰레드가</a:t>
            </a:r>
            <a:r>
              <a:rPr lang="ko-KR" altLang="en-US" sz="2200" b="1" dirty="0" smtClean="0"/>
              <a:t> 많아질수록 </a:t>
            </a:r>
            <a:r>
              <a:rPr lang="en-US" altLang="ko-KR" sz="2200" b="1" dirty="0" smtClean="0"/>
              <a:t>CAS</a:t>
            </a:r>
            <a:r>
              <a:rPr lang="ko-KR" altLang="en-US" sz="2200" b="1" dirty="0" smtClean="0"/>
              <a:t>를 실패할 확률이 늘어난다</a:t>
            </a:r>
            <a:r>
              <a:rPr lang="en-US" altLang="ko-KR" sz="2200" b="1" dirty="0" smtClean="0"/>
              <a:t>. </a:t>
            </a:r>
          </a:p>
          <a:p>
            <a:r>
              <a:rPr lang="ko-KR" altLang="en-US" sz="2200" b="1" dirty="0" err="1" smtClean="0"/>
              <a:t>쓰레드가</a:t>
            </a:r>
            <a:r>
              <a:rPr lang="ko-KR" altLang="en-US" sz="2200" b="1" dirty="0" smtClean="0"/>
              <a:t> 늘어날수록 메모리가 </a:t>
            </a:r>
            <a:r>
              <a:rPr lang="en-US" altLang="ko-KR" sz="2200" b="1" dirty="0" smtClean="0"/>
              <a:t>0</a:t>
            </a:r>
            <a:r>
              <a:rPr lang="ko-KR" altLang="en-US" sz="2200" b="1" dirty="0" smtClean="0"/>
              <a:t>인지 확인해야하는 상황</a:t>
            </a:r>
            <a:r>
              <a:rPr lang="en-US" altLang="ko-KR" sz="2200" b="1" dirty="0" smtClean="0"/>
              <a:t>(=CAS </a:t>
            </a:r>
            <a:r>
              <a:rPr lang="ko-KR" altLang="en-US" sz="2200" b="1" dirty="0" smtClean="0"/>
              <a:t>연산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이 점점 늘어나기 때문에 성능이 </a:t>
            </a:r>
            <a:r>
              <a:rPr lang="ko-KR" altLang="en-US" sz="2200" b="1" dirty="0" err="1" smtClean="0"/>
              <a:t>하락되는</a:t>
            </a:r>
            <a:r>
              <a:rPr lang="ko-KR" altLang="en-US" sz="2200" b="1" dirty="0" smtClean="0"/>
              <a:t> 것이다</a:t>
            </a:r>
            <a:r>
              <a:rPr lang="en-US" altLang="ko-KR" sz="2200" b="1" dirty="0" smtClean="0"/>
              <a:t>.</a:t>
            </a:r>
          </a:p>
          <a:p>
            <a:r>
              <a:rPr lang="ko-KR" altLang="en-US" sz="2200" b="1" dirty="0" smtClean="0"/>
              <a:t>   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42" y="343260"/>
            <a:ext cx="4541520" cy="2779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880742" y="3327568"/>
            <a:ext cx="4873454" cy="313932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CAS_LOCK</a:t>
            </a:r>
            <a:r>
              <a:rPr lang="ko-KR" altLang="en-US" sz="2200" b="1" dirty="0" smtClean="0"/>
              <a:t>에서는 </a:t>
            </a:r>
            <a:r>
              <a:rPr lang="en-US" altLang="ko-KR" sz="2200" b="1" dirty="0" smtClean="0"/>
              <a:t>LOCK</a:t>
            </a:r>
            <a:r>
              <a:rPr lang="ko-KR" altLang="en-US" sz="2200" b="1" dirty="0" smtClean="0"/>
              <a:t>이라는 </a:t>
            </a:r>
            <a:endParaRPr lang="en-US" altLang="ko-KR" sz="2200" b="1" dirty="0" smtClean="0"/>
          </a:p>
          <a:p>
            <a:r>
              <a:rPr lang="ko-KR" altLang="en-US" sz="2200" b="1" dirty="0" smtClean="0"/>
              <a:t>공유 메모리 값을 </a:t>
            </a:r>
            <a:r>
              <a:rPr lang="en-US" altLang="ko-KR" sz="2200" b="1" dirty="0" smtClean="0"/>
              <a:t>0</a:t>
            </a:r>
            <a:r>
              <a:rPr lang="ko-KR" altLang="en-US" sz="2200" b="1" dirty="0" smtClean="0"/>
              <a:t>인지 확인해서 </a:t>
            </a:r>
            <a:endParaRPr lang="en-US" altLang="ko-KR" sz="2200" b="1" dirty="0" smtClean="0"/>
          </a:p>
          <a:p>
            <a:r>
              <a:rPr lang="en-US" altLang="ko-KR" sz="2200" b="1" dirty="0" smtClean="0"/>
              <a:t>0</a:t>
            </a:r>
            <a:r>
              <a:rPr lang="ko-KR" altLang="en-US" sz="2200" b="1" dirty="0" smtClean="0"/>
              <a:t>이면 </a:t>
            </a:r>
            <a:r>
              <a:rPr lang="en-US" altLang="ko-KR" sz="2200" b="1" dirty="0" smtClean="0"/>
              <a:t>1</a:t>
            </a:r>
            <a:r>
              <a:rPr lang="ko-KR" altLang="en-US" sz="2200" b="1" dirty="0" smtClean="0"/>
              <a:t>로 바꾼다</a:t>
            </a:r>
            <a:r>
              <a:rPr lang="en-US" altLang="ko-KR" sz="2200" b="1" dirty="0" smtClean="0"/>
              <a:t>.</a:t>
            </a:r>
          </a:p>
          <a:p>
            <a:endParaRPr lang="en-US" altLang="ko-KR" sz="2200" b="1" dirty="0"/>
          </a:p>
          <a:p>
            <a:r>
              <a:rPr lang="en-US" altLang="ko-KR" sz="2200" b="1" dirty="0" smtClean="0"/>
              <a:t>CAS_UNLOCK</a:t>
            </a:r>
            <a:r>
              <a:rPr lang="ko-KR" altLang="en-US" sz="2200" b="1" dirty="0" smtClean="0"/>
              <a:t>에서는 공유 메모리 값이 </a:t>
            </a:r>
            <a:r>
              <a:rPr lang="en-US" altLang="ko-KR" sz="2200" b="1" dirty="0" smtClean="0"/>
              <a:t>1</a:t>
            </a:r>
            <a:r>
              <a:rPr lang="ko-KR" altLang="en-US" sz="2200" b="1" dirty="0" smtClean="0"/>
              <a:t>인지 확인하고 </a:t>
            </a:r>
            <a:r>
              <a:rPr lang="en-US" altLang="ko-KR" sz="2200" b="1" dirty="0" smtClean="0"/>
              <a:t>0</a:t>
            </a:r>
            <a:r>
              <a:rPr lang="ko-KR" altLang="en-US" sz="2200" b="1" dirty="0" smtClean="0"/>
              <a:t>으로 바꾼다</a:t>
            </a:r>
            <a:r>
              <a:rPr lang="en-US" altLang="ko-KR" sz="2200" b="1" dirty="0" smtClean="0"/>
              <a:t>. </a:t>
            </a:r>
          </a:p>
          <a:p>
            <a:r>
              <a:rPr lang="ko-KR" altLang="en-US" sz="2200" b="1" dirty="0" smtClean="0"/>
              <a:t>당연히 </a:t>
            </a:r>
            <a:r>
              <a:rPr lang="en-US" altLang="ko-KR" sz="2200" b="1" dirty="0" smtClean="0"/>
              <a:t>UNLOCK</a:t>
            </a:r>
            <a:r>
              <a:rPr lang="ko-KR" altLang="en-US" sz="2200" b="1" dirty="0" smtClean="0"/>
              <a:t>으로 들어오는 </a:t>
            </a:r>
            <a:r>
              <a:rPr lang="en-US" altLang="ko-KR" sz="2200" b="1" dirty="0" smtClean="0"/>
              <a:t>LOCK</a:t>
            </a:r>
            <a:r>
              <a:rPr lang="ko-KR" altLang="en-US" sz="2200" b="1" dirty="0" smtClean="0"/>
              <a:t>의 값은 </a:t>
            </a:r>
            <a:r>
              <a:rPr lang="en-US" altLang="ko-KR" sz="2200" b="1" dirty="0" smtClean="0"/>
              <a:t>1</a:t>
            </a:r>
            <a:r>
              <a:rPr lang="ko-KR" altLang="en-US" sz="2200" b="1" dirty="0" smtClean="0"/>
              <a:t>이므로 바로 </a:t>
            </a:r>
            <a:endParaRPr lang="en-US" altLang="ko-KR" sz="2200" b="1" dirty="0" smtClean="0"/>
          </a:p>
          <a:p>
            <a:r>
              <a:rPr lang="en-US" altLang="ko-KR" sz="2200" b="1" dirty="0" smtClean="0"/>
              <a:t>LOCK = 0 </a:t>
            </a:r>
            <a:r>
              <a:rPr lang="ko-KR" altLang="en-US" sz="2200" b="1" dirty="0" smtClean="0"/>
              <a:t>으로 해도 된다고 생각한다</a:t>
            </a:r>
            <a:r>
              <a:rPr lang="en-US" altLang="ko-KR" sz="2200" b="1" dirty="0" smtClean="0"/>
              <a:t>.</a:t>
            </a:r>
            <a:r>
              <a:rPr lang="ko-KR" altLang="en-US" sz="2200" b="1" dirty="0" smtClean="0"/>
              <a:t> 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479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90</TotalTime>
  <Words>117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2021-09-30T15:35:33Z</dcterms:created>
  <dcterms:modified xsi:type="dcterms:W3CDTF">2021-10-04T14:51:43Z</dcterms:modified>
</cp:coreProperties>
</file>