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5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5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62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9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65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A06E02-9F0B-4C64-9084-066B0D052F7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FB5B66-D63C-44D7-9723-1CE9C816F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602901" y="472273"/>
            <a:ext cx="1717389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CPU</a:t>
            </a:r>
            <a:r>
              <a:rPr lang="ko-KR" altLang="en-US" sz="2200" b="1" dirty="0"/>
              <a:t>의 종류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58" y="472273"/>
            <a:ext cx="7402910" cy="443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138484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Intel(R) Core™ i5-9400F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5689895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코어 개수 </a:t>
            </a:r>
            <a:r>
              <a:rPr lang="en-US" altLang="ko-KR" sz="2200" b="1" dirty="0" smtClean="0"/>
              <a:t>: 6</a:t>
            </a:r>
            <a:r>
              <a:rPr lang="ko-KR" altLang="en-US" sz="2200" b="1" dirty="0" smtClean="0"/>
              <a:t>개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3307307" y="6241306"/>
            <a:ext cx="3608881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클럭 속도 </a:t>
            </a:r>
            <a:r>
              <a:rPr lang="en-US" altLang="ko-KR" sz="2200" b="1" dirty="0" smtClean="0"/>
              <a:t>: 2.9GHz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11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220515" y="164703"/>
            <a:ext cx="226412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실행속도</a:t>
            </a:r>
            <a:r>
              <a:rPr lang="ko-KR" altLang="en-US" sz="2200" b="1" dirty="0"/>
              <a:t> 비교표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1034175"/>
            <a:ext cx="1890485" cy="76944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성긴 동기화 </a:t>
            </a:r>
            <a:r>
              <a:rPr lang="en-US" altLang="ko-KR" sz="2200" b="1" dirty="0" smtClean="0"/>
              <a:t>– </a:t>
            </a:r>
            <a:r>
              <a:rPr lang="ko-KR" altLang="en-US" sz="2200" b="1" dirty="0" smtClean="0"/>
              <a:t>멀티 </a:t>
            </a:r>
            <a:r>
              <a:rPr lang="ko-KR" altLang="en-US" sz="2200" b="1" dirty="0" err="1" smtClean="0"/>
              <a:t>쓰레드</a:t>
            </a:r>
            <a:endParaRPr lang="ko-KR" altLang="en-US" sz="2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2399047"/>
            <a:ext cx="1971274" cy="76944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성긴 동기화 </a:t>
            </a:r>
            <a:r>
              <a:rPr lang="en-US" altLang="ko-KR" sz="2200" b="1" dirty="0"/>
              <a:t>– </a:t>
            </a:r>
            <a:r>
              <a:rPr lang="ko-KR" altLang="en-US" sz="2200" b="1" dirty="0" smtClean="0"/>
              <a:t>싱글 </a:t>
            </a:r>
            <a:r>
              <a:rPr lang="ko-KR" altLang="en-US" sz="2200" b="1" dirty="0" err="1"/>
              <a:t>쓰레드</a:t>
            </a:r>
            <a:endParaRPr lang="ko-KR" altLang="en-US" sz="2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6540" y="3865161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/>
              <a:t>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C3B47-DE5B-4693-91B0-BAD6C2448376}"/>
              </a:ext>
            </a:extLst>
          </p:cNvPr>
          <p:cNvSpPr txBox="1"/>
          <p:nvPr/>
        </p:nvSpPr>
        <p:spPr>
          <a:xfrm>
            <a:off x="975674" y="5331275"/>
            <a:ext cx="1971274" cy="43088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세밀한 동기화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83" y="918832"/>
            <a:ext cx="2583007" cy="1011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82" y="2399048"/>
            <a:ext cx="2583007" cy="6951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282" y="3562830"/>
            <a:ext cx="2583007" cy="98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281" y="5091373"/>
            <a:ext cx="2583007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99</TotalTime>
  <Words>32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2021-09-30T15:35:33Z</dcterms:created>
  <dcterms:modified xsi:type="dcterms:W3CDTF">2021-10-08T14:22:36Z</dcterms:modified>
</cp:coreProperties>
</file>