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8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19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4624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751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52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862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7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5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12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69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1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33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09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62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65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0A06E02-9F0B-4C64-9084-066B0D052F75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362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602901" y="472273"/>
            <a:ext cx="1717389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CPU</a:t>
            </a:r>
            <a:r>
              <a:rPr lang="ko-KR" altLang="en-US" sz="2200" b="1" dirty="0"/>
              <a:t>의 종류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58" y="472273"/>
            <a:ext cx="7402910" cy="4433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7307" y="5138484"/>
            <a:ext cx="3608881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Intel(R) Core™ i5-9400F</a:t>
            </a:r>
            <a:endParaRPr lang="ko-KR" altLang="en-US" sz="2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7307" y="5689895"/>
            <a:ext cx="3608881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코어 개수 </a:t>
            </a:r>
            <a:r>
              <a:rPr lang="en-US" altLang="ko-KR" sz="2200" b="1" dirty="0" smtClean="0"/>
              <a:t>: 6</a:t>
            </a:r>
            <a:r>
              <a:rPr lang="ko-KR" altLang="en-US" sz="2200" b="1" dirty="0" smtClean="0"/>
              <a:t>개</a:t>
            </a:r>
            <a:endParaRPr lang="ko-KR" altLang="en-US" sz="2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7307" y="6241306"/>
            <a:ext cx="3608881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클럭 속도 </a:t>
            </a:r>
            <a:r>
              <a:rPr lang="en-US" altLang="ko-KR" sz="2200" b="1" dirty="0" smtClean="0"/>
              <a:t>: 2.9GHz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51110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220515" y="164703"/>
            <a:ext cx="226412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err="1"/>
              <a:t>실행속도</a:t>
            </a:r>
            <a:r>
              <a:rPr lang="ko-KR" altLang="en-US" sz="2200" b="1" dirty="0"/>
              <a:t> 비교표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975674" y="1162003"/>
            <a:ext cx="197127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/>
              <a:t>성긴 동기화</a:t>
            </a:r>
            <a:endParaRPr lang="en-US" altLang="ko-KR" sz="2200" b="1" dirty="0" smtClean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975674" y="2469197"/>
            <a:ext cx="197127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/>
              <a:t>세밀한 동기화</a:t>
            </a:r>
            <a:endParaRPr lang="en-US" altLang="ko-KR" sz="22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283" y="918832"/>
            <a:ext cx="2583007" cy="9068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283" y="2227298"/>
            <a:ext cx="2583007" cy="9146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975674" y="3776391"/>
            <a:ext cx="197127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/>
              <a:t>낙천적 동기화</a:t>
            </a:r>
            <a:endParaRPr lang="en-US" altLang="ko-KR" sz="22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3283" y="3543627"/>
            <a:ext cx="2583007" cy="89641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3282" y="4841686"/>
            <a:ext cx="2583007" cy="1000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975674" y="5126304"/>
            <a:ext cx="197127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/>
              <a:t>게으른 </a:t>
            </a:r>
            <a:r>
              <a:rPr lang="ko-KR" altLang="en-US" sz="2200" b="1" dirty="0" smtClean="0"/>
              <a:t>동기화</a:t>
            </a:r>
            <a:endParaRPr lang="en-US" altLang="ko-KR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125589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101</TotalTime>
  <Words>27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돋움</vt:lpstr>
      <vt:lpstr>Calisto MT</vt:lpstr>
      <vt:lpstr>Trebuchet MS</vt:lpstr>
      <vt:lpstr>Wingdings 2</vt:lpstr>
      <vt:lpstr>슬레이트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19</cp:revision>
  <dcterms:created xsi:type="dcterms:W3CDTF">2021-09-30T15:35:33Z</dcterms:created>
  <dcterms:modified xsi:type="dcterms:W3CDTF">2021-10-12T15:55:08Z</dcterms:modified>
</cp:coreProperties>
</file>