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279185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2586379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세밀한 동기화</a:t>
            </a:r>
            <a:endParaRPr lang="en-US" altLang="ko-KR" sz="2200" b="1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24" y="1036014"/>
            <a:ext cx="2583007" cy="90682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24" y="2344480"/>
            <a:ext cx="2583007" cy="9146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3893573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낙천적 동기화</a:t>
            </a:r>
            <a:endParaRPr lang="en-US" altLang="ko-KR" sz="2200" b="1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124" y="3660809"/>
            <a:ext cx="2583007" cy="8964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890" y="1036014"/>
            <a:ext cx="2583007" cy="9068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496625" y="1273982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게으른 동기화</a:t>
            </a:r>
            <a:endParaRPr lang="en-US" altLang="ko-KR" sz="2200" b="1" dirty="0" smtClean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496625" y="2398536"/>
            <a:ext cx="1971274" cy="76944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게으른 동기화 </a:t>
            </a:r>
            <a:r>
              <a:rPr lang="en-US" altLang="ko-KR" sz="2200" b="1" dirty="0" err="1" smtClean="0"/>
              <a:t>shared_ptr</a:t>
            </a:r>
            <a:endParaRPr lang="en-US" altLang="ko-KR" sz="2200" b="1" dirty="0" smtClean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8890" y="2307348"/>
            <a:ext cx="2583007" cy="9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105</TotalTime>
  <Words>30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2021-09-30T15:35:33Z</dcterms:created>
  <dcterms:modified xsi:type="dcterms:W3CDTF">2021-10-25T05:23:20Z</dcterms:modified>
</cp:coreProperties>
</file>