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8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9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62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751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5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62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7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5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2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69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1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3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9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62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65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62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602901" y="472273"/>
            <a:ext cx="1717389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CPU</a:t>
            </a:r>
            <a:r>
              <a:rPr lang="ko-KR" altLang="en-US" sz="2200" b="1" dirty="0"/>
              <a:t>의 종류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58" y="472273"/>
            <a:ext cx="7402910" cy="4433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5138484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Intel(R) Core™ i5-9400F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5689895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코어 개수 </a:t>
            </a:r>
            <a:r>
              <a:rPr lang="en-US" altLang="ko-KR" sz="2200" b="1" dirty="0" smtClean="0"/>
              <a:t>: 6</a:t>
            </a:r>
            <a:r>
              <a:rPr lang="ko-KR" altLang="en-US" sz="2200" b="1" dirty="0" smtClean="0"/>
              <a:t>개</a:t>
            </a:r>
            <a:endParaRPr lang="ko-KR" altLang="en-US" sz="2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6241306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클럭 속도 </a:t>
            </a:r>
            <a:r>
              <a:rPr lang="en-US" altLang="ko-KR" sz="2200" b="1" dirty="0" smtClean="0"/>
              <a:t>: 2.9GHz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5111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220515" y="164703"/>
            <a:ext cx="226412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err="1"/>
              <a:t>실행속도</a:t>
            </a:r>
            <a:r>
              <a:rPr lang="ko-KR" altLang="en-US" sz="2200" b="1" dirty="0"/>
              <a:t> 비교표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66940" y="1524114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성긴 동기화</a:t>
            </a:r>
            <a:endParaRPr lang="en-US" altLang="ko-KR" sz="22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404" y="1232393"/>
            <a:ext cx="2221849" cy="100373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404" y="2831647"/>
            <a:ext cx="2221849" cy="1030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66940" y="3106740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 smtClean="0"/>
              <a:t>LockFree</a:t>
            </a:r>
            <a:endParaRPr lang="en-US" altLang="ko-KR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5067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433</TotalTime>
  <Words>22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돋움</vt:lpstr>
      <vt:lpstr>Calisto MT</vt:lpstr>
      <vt:lpstr>Trebuchet MS</vt:lpstr>
      <vt:lpstr>Wingdings 2</vt:lpstr>
      <vt:lpstr>슬레이트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34</cp:revision>
  <dcterms:created xsi:type="dcterms:W3CDTF">2021-09-30T15:35:33Z</dcterms:created>
  <dcterms:modified xsi:type="dcterms:W3CDTF">2021-11-10T08:21:39Z</dcterms:modified>
</cp:coreProperties>
</file>