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485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19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4624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751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9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752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8626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75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95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12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696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71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337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096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622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653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0A06E02-9F0B-4C64-9084-066B0D052F7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3627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602901" y="472273"/>
            <a:ext cx="1717389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CPU</a:t>
            </a:r>
            <a:r>
              <a:rPr lang="ko-KR" altLang="en-US" sz="2200" b="1" dirty="0"/>
              <a:t>의 종류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58" y="472273"/>
            <a:ext cx="7402910" cy="44336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3307307" y="5138484"/>
            <a:ext cx="3608881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/>
              <a:t>Intel(R) Core™ i5-9400F</a:t>
            </a:r>
            <a:endParaRPr lang="ko-KR" altLang="en-US" sz="2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3307307" y="5689895"/>
            <a:ext cx="3608881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/>
              <a:t>코어 개수 </a:t>
            </a:r>
            <a:r>
              <a:rPr lang="en-US" altLang="ko-KR" sz="2200" b="1" dirty="0" smtClean="0"/>
              <a:t>: 6</a:t>
            </a:r>
            <a:r>
              <a:rPr lang="ko-KR" altLang="en-US" sz="2200" b="1" dirty="0" smtClean="0"/>
              <a:t>개</a:t>
            </a:r>
            <a:endParaRPr lang="ko-KR" altLang="en-US" sz="2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3307307" y="6241306"/>
            <a:ext cx="3608881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/>
              <a:t>클럭 속도 </a:t>
            </a:r>
            <a:r>
              <a:rPr lang="en-US" altLang="ko-KR" sz="2200" b="1" dirty="0" smtClean="0"/>
              <a:t>: 2.9GHz</a:t>
            </a:r>
            <a:endParaRPr lang="ko-KR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51110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220515" y="164703"/>
            <a:ext cx="2264124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200" b="1" dirty="0" err="1"/>
              <a:t>실행속도</a:t>
            </a:r>
            <a:r>
              <a:rPr lang="ko-KR" altLang="en-US" sz="2200" b="1" dirty="0"/>
              <a:t> 비교표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366940" y="1524114"/>
            <a:ext cx="1971274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/>
              <a:t>성긴 동기화</a:t>
            </a:r>
            <a:endParaRPr lang="en-US" altLang="ko-KR" sz="2200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991" y="1212959"/>
            <a:ext cx="2476019" cy="105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3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TM04033929[[fn=슬레이트]]</Template>
  <TotalTime>433</TotalTime>
  <Words>21</Words>
  <Application>Microsoft Office PowerPoint</Application>
  <PresentationFormat>와이드스크린</PresentationFormat>
  <Paragraphs>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돋움</vt:lpstr>
      <vt:lpstr>Calisto MT</vt:lpstr>
      <vt:lpstr>Trebuchet MS</vt:lpstr>
      <vt:lpstr>Wingdings 2</vt:lpstr>
      <vt:lpstr>슬레이트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35</cp:revision>
  <dcterms:created xsi:type="dcterms:W3CDTF">2021-09-30T15:35:33Z</dcterms:created>
  <dcterms:modified xsi:type="dcterms:W3CDTF">2021-11-10T08:47:39Z</dcterms:modified>
</cp:coreProperties>
</file>