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279185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2586379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세밀한 동기화</a:t>
            </a:r>
            <a:endParaRPr lang="en-US" altLang="ko-KR" sz="2200" b="1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24" y="1036014"/>
            <a:ext cx="2583007" cy="90682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24" y="2344480"/>
            <a:ext cx="2583007" cy="914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3893573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낙천적 동기화</a:t>
            </a:r>
            <a:endParaRPr lang="en-US" altLang="ko-KR" sz="2200" b="1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24" y="3660809"/>
            <a:ext cx="2583007" cy="8964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890" y="1036014"/>
            <a:ext cx="2583007" cy="9068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496625" y="1273982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동기화</a:t>
            </a:r>
            <a:endParaRPr lang="en-US" altLang="ko-KR" sz="2200" b="1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496625" y="2398536"/>
            <a:ext cx="1971274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동기화 </a:t>
            </a:r>
            <a:r>
              <a:rPr lang="en-US" altLang="ko-KR" sz="2200" b="1" dirty="0" err="1" smtClean="0"/>
              <a:t>shared_ptr</a:t>
            </a:r>
            <a:endParaRPr lang="en-US" altLang="ko-KR" sz="2200" b="1" dirty="0" smtClean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890" y="2307346"/>
            <a:ext cx="2583007" cy="951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496625" y="386164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/>
              <a:t>비멈춤</a:t>
            </a:r>
            <a:r>
              <a:rPr lang="ko-KR" altLang="en-US" sz="2200" b="1" dirty="0" smtClean="0"/>
              <a:t> 동기화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890" y="3576151"/>
            <a:ext cx="2583007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3825705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성능 향상이 안되는 원인 분석</a:t>
            </a:r>
            <a:endParaRPr lang="ko-KR" alt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64059" y="1184550"/>
            <a:ext cx="2312674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Intel(R) Core™ </a:t>
            </a:r>
            <a:r>
              <a:rPr lang="en-US" altLang="ko-KR" sz="1400" b="1" dirty="0" smtClean="0"/>
              <a:t>i5-9600KF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64058" y="1735961"/>
            <a:ext cx="2312675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코어 개수 </a:t>
            </a:r>
            <a:r>
              <a:rPr lang="en-US" altLang="ko-KR" sz="1400" b="1" dirty="0" smtClean="0"/>
              <a:t>: 6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64058" y="2866336"/>
            <a:ext cx="2312676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클럭 속도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3.7GHz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64056" y="2301148"/>
            <a:ext cx="2312677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논리 프로세서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개수 </a:t>
            </a:r>
            <a:r>
              <a:rPr lang="en-US" altLang="ko-KR" sz="1400" b="1" dirty="0" smtClean="0"/>
              <a:t>: 6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252137" y="1184551"/>
            <a:ext cx="2242797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AMD </a:t>
            </a:r>
            <a:r>
              <a:rPr lang="en-US" altLang="ko-KR" sz="1400" b="1" dirty="0" smtClean="0"/>
              <a:t>Ryzen 5 3600X  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252139" y="1782367"/>
            <a:ext cx="2242796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코어 개수 </a:t>
            </a:r>
            <a:r>
              <a:rPr lang="en-US" altLang="ko-KR" sz="1400" b="1" dirty="0" smtClean="0"/>
              <a:t>: 6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252139" y="2912742"/>
            <a:ext cx="2242796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클럭 속도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3.79GHz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252138" y="2347554"/>
            <a:ext cx="2242798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논리 프로세서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개수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5893" y="1184550"/>
            <a:ext cx="2152214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Intel(R) Core™ i5-9400F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5892" y="1735961"/>
            <a:ext cx="2152215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코어 개수 </a:t>
            </a:r>
            <a:r>
              <a:rPr lang="en-US" altLang="ko-KR" sz="1400" b="1" dirty="0" smtClean="0"/>
              <a:t>: 6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5892" y="2866337"/>
            <a:ext cx="2152215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클럭 속도 </a:t>
            </a:r>
            <a:r>
              <a:rPr lang="en-US" altLang="ko-KR" sz="1400" b="1" dirty="0" smtClean="0"/>
              <a:t>: 2.9GHz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5892" y="2340164"/>
            <a:ext cx="2152215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논리 프로세서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개수 </a:t>
            </a:r>
            <a:r>
              <a:rPr lang="en-US" altLang="ko-KR" sz="1400" b="1" dirty="0" smtClean="0"/>
              <a:t>: 6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50" y="4863593"/>
            <a:ext cx="2152216" cy="142764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3989825" y="3834509"/>
            <a:ext cx="795867" cy="74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6" y="4863594"/>
            <a:ext cx="2312677" cy="1427649"/>
          </a:xfrm>
          <a:prstGeom prst="rect">
            <a:avLst/>
          </a:prstGeom>
        </p:spPr>
      </p:pic>
      <p:sp>
        <p:nvSpPr>
          <p:cNvPr id="39" name="아래쪽 화살표 38"/>
          <p:cNvSpPr/>
          <p:nvPr/>
        </p:nvSpPr>
        <p:spPr>
          <a:xfrm>
            <a:off x="1013836" y="3834509"/>
            <a:ext cx="795867" cy="74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6975601" y="3834509"/>
            <a:ext cx="795867" cy="74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37" y="4863593"/>
            <a:ext cx="2242797" cy="14276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891" y="5251610"/>
            <a:ext cx="2242798" cy="10663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283204" y="1184551"/>
            <a:ext cx="2242798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Intel(R) Core™ </a:t>
            </a:r>
            <a:r>
              <a:rPr lang="en-US" altLang="ko-KR" sz="1400" b="1" dirty="0" smtClean="0"/>
              <a:t>i7-9750H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283206" y="1782367"/>
            <a:ext cx="2242796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코어 개수 </a:t>
            </a:r>
            <a:r>
              <a:rPr lang="en-US" altLang="ko-KR" sz="1400" b="1" dirty="0" smtClean="0"/>
              <a:t>: 6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283206" y="2912742"/>
            <a:ext cx="2242796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클럭 속도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2.59GHz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283205" y="2347554"/>
            <a:ext cx="2242798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논리 프로세서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개수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45" name="아래쪽 화살표 44"/>
          <p:cNvSpPr/>
          <p:nvPr/>
        </p:nvSpPr>
        <p:spPr>
          <a:xfrm>
            <a:off x="10006669" y="3834509"/>
            <a:ext cx="795867" cy="74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891" y="4864241"/>
            <a:ext cx="2242798" cy="4000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307211" y="231981"/>
            <a:ext cx="1255222" cy="24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5748445" y="121471"/>
            <a:ext cx="4983286" cy="64633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2D050"/>
                </a:solidFill>
              </a:rPr>
              <a:t>논리 프로세서</a:t>
            </a:r>
            <a:r>
              <a:rPr lang="ko-KR" altLang="en-US" b="1" dirty="0" smtClean="0"/>
              <a:t> 개수</a:t>
            </a:r>
            <a:r>
              <a:rPr lang="en-US" altLang="ko-KR" b="1" dirty="0" smtClean="0"/>
              <a:t>,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하이퍼</a:t>
            </a:r>
            <a:r>
              <a:rPr lang="ko-KR" altLang="en-US" b="1" dirty="0" smtClean="0">
                <a:solidFill>
                  <a:srgbClr val="92D050"/>
                </a:solidFill>
              </a:rPr>
              <a:t>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쓰레딩</a:t>
            </a:r>
            <a:r>
              <a:rPr lang="ko-KR" altLang="en-US" b="1" dirty="0" smtClean="0">
                <a:solidFill>
                  <a:srgbClr val="92D050"/>
                </a:solidFill>
              </a:rPr>
              <a:t> </a:t>
            </a:r>
            <a:r>
              <a:rPr lang="ko-KR" altLang="en-US" b="1" dirty="0" smtClean="0"/>
              <a:t>유무에 따라 </a:t>
            </a:r>
            <a:endParaRPr lang="en-US" altLang="ko-KR" b="1" dirty="0" smtClean="0"/>
          </a:p>
          <a:p>
            <a:r>
              <a:rPr lang="ko-KR" altLang="en-US" b="1" dirty="0" smtClean="0"/>
              <a:t>성능 차이 발생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64057" y="3401378"/>
            <a:ext cx="2312676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쓰레딩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NO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1787" y="3405095"/>
            <a:ext cx="2156320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쓰레딩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NO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252137" y="3458723"/>
            <a:ext cx="2156320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쓰레딩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YES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283203" y="3426089"/>
            <a:ext cx="2234485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하이퍼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쓰레딩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YES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24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431</TotalTime>
  <Words>143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2021-09-30T15:35:33Z</dcterms:created>
  <dcterms:modified xsi:type="dcterms:W3CDTF">2021-10-25T11:27:04Z</dcterms:modified>
</cp:coreProperties>
</file>