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66940" y="1524114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</a:t>
            </a:r>
            <a:endParaRPr lang="en-US" altLang="ko-KR" sz="2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04" y="1232393"/>
            <a:ext cx="2221849" cy="10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432</TotalTime>
  <Words>21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</cp:revision>
  <dcterms:created xsi:type="dcterms:W3CDTF">2021-09-30T15:35:33Z</dcterms:created>
  <dcterms:modified xsi:type="dcterms:W3CDTF">2021-11-10T08:20:06Z</dcterms:modified>
</cp:coreProperties>
</file>