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8" r:id="rId2"/>
    <p:sldId id="285" r:id="rId3"/>
    <p:sldId id="296" r:id="rId4"/>
    <p:sldId id="297" r:id="rId5"/>
    <p:sldId id="298" r:id="rId6"/>
    <p:sldId id="287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05660" y="347345"/>
            <a:ext cx="7981315" cy="6496685"/>
            <a:chOff x="2105660" y="347345"/>
            <a:chExt cx="7981315" cy="649668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>
              <a:off x="2616200" y="5306695"/>
              <a:ext cx="6605905" cy="15379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엔터테인먼트컴퓨팅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86080" y="355600"/>
            <a:ext cx="1280795" cy="126428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8" name="그룹 79"/>
          <p:cNvGrpSpPr/>
          <p:nvPr/>
        </p:nvGrpSpPr>
        <p:grpSpPr>
          <a:xfrm>
            <a:off x="5359400" y="1803400"/>
            <a:ext cx="5361305" cy="522605"/>
            <a:chOff x="5359400" y="1803400"/>
            <a:chExt cx="5361305" cy="522605"/>
          </a:xfrm>
        </p:grpSpPr>
        <p:sp>
          <p:nvSpPr>
            <p:cNvPr id="9" name="텍스트 상자 77"/>
            <p:cNvSpPr txBox="1">
              <a:spLocks/>
            </p:cNvSpPr>
            <p:nvPr/>
          </p:nvSpPr>
          <p:spPr>
            <a:xfrm>
              <a:off x="5359400" y="1803400"/>
              <a:ext cx="57785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1</a:t>
              </a:r>
              <a:r>
                <a:rPr lang="ko-KR" altLang="ko-KR" sz="2800" b="1">
                  <a:solidFill>
                    <a:schemeClr val="bg1"/>
                  </a:solidFill>
                </a:rPr>
                <a:t>.</a:t>
              </a:r>
              <a:r>
                <a:rPr lang="en-US" altLang="ko-KR" sz="2800" b="1">
                  <a:solidFill>
                    <a:schemeClr val="bg1"/>
                  </a:solidFill>
                </a:rPr>
                <a:t>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0" name="텍스트 상자 78"/>
            <p:cNvSpPr txBox="1">
              <a:spLocks/>
            </p:cNvSpPr>
            <p:nvPr/>
          </p:nvSpPr>
          <p:spPr>
            <a:xfrm>
              <a:off x="6159500" y="1803400"/>
              <a:ext cx="456184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게임소개 및 특징, 게임규모</a:t>
              </a:r>
            </a:p>
          </p:txBody>
        </p:sp>
      </p:grpSp>
      <p:grpSp>
        <p:nvGrpSpPr>
          <p:cNvPr id="12" name="그룹 82"/>
          <p:cNvGrpSpPr/>
          <p:nvPr/>
        </p:nvGrpSpPr>
        <p:grpSpPr>
          <a:xfrm>
            <a:off x="5359400" y="2317750"/>
            <a:ext cx="2378075" cy="534670"/>
            <a:chOff x="5359400" y="2317750"/>
            <a:chExt cx="2378075" cy="534670"/>
          </a:xfrm>
        </p:grpSpPr>
        <p:sp>
          <p:nvSpPr>
            <p:cNvPr id="13" name="텍스트 상자 80"/>
            <p:cNvSpPr txBox="1">
              <a:spLocks/>
            </p:cNvSpPr>
            <p:nvPr/>
          </p:nvSpPr>
          <p:spPr>
            <a:xfrm>
              <a:off x="5359400" y="2317750"/>
              <a:ext cx="479425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800" b="1">
                  <a:solidFill>
                    <a:schemeClr val="bg1"/>
                  </a:solidFill>
                </a:rPr>
                <a:t>2.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텍스트 상자 81"/>
            <p:cNvSpPr txBox="1">
              <a:spLocks/>
            </p:cNvSpPr>
            <p:nvPr/>
          </p:nvSpPr>
          <p:spPr>
            <a:xfrm>
              <a:off x="6131560" y="2329815"/>
              <a:ext cx="160655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실행방법</a:t>
              </a:r>
            </a:p>
          </p:txBody>
        </p:sp>
      </p:grpSp>
      <p:sp>
        <p:nvSpPr>
          <p:cNvPr id="15" name="텍스트 상자 86"/>
          <p:cNvSpPr txBox="1">
            <a:spLocks/>
          </p:cNvSpPr>
          <p:nvPr/>
        </p:nvSpPr>
        <p:spPr>
          <a:xfrm>
            <a:off x="6159500" y="2851785"/>
            <a:ext cx="205486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구현한내용,구현하지 못한 내용</a:t>
            </a:r>
          </a:p>
        </p:txBody>
      </p:sp>
      <p:sp>
        <p:nvSpPr>
          <p:cNvPr id="17" name="텍스트 상자 88"/>
          <p:cNvSpPr txBox="1">
            <a:spLocks/>
          </p:cNvSpPr>
          <p:nvPr/>
        </p:nvSpPr>
        <p:spPr>
          <a:xfrm>
            <a:off x="5359400" y="2889885"/>
            <a:ext cx="4794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3.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8" name="텍스트 상자 89"/>
          <p:cNvSpPr txBox="1">
            <a:spLocks/>
          </p:cNvSpPr>
          <p:nvPr/>
        </p:nvSpPr>
        <p:spPr>
          <a:xfrm>
            <a:off x="5375275" y="3326130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4.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1" name="텍스트 상자 94"/>
          <p:cNvSpPr txBox="1">
            <a:spLocks/>
          </p:cNvSpPr>
          <p:nvPr/>
        </p:nvSpPr>
        <p:spPr>
          <a:xfrm>
            <a:off x="6195060" y="3371850"/>
            <a:ext cx="4841875" cy="15074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4-1	스크린 샷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4-2	팀원 역할 및 팀원간 개발내용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4-3	제작일정에 따른 개발 상황</a:t>
            </a:r>
          </a:p>
        </p:txBody>
      </p:sp>
      <p:sp>
        <p:nvSpPr>
          <p:cNvPr id="22" name="텍스트 상자 96"/>
          <p:cNvSpPr txBox="1">
            <a:spLocks/>
          </p:cNvSpPr>
          <p:nvPr/>
        </p:nvSpPr>
        <p:spPr>
          <a:xfrm>
            <a:off x="5363210" y="4860925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5.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3" name="텍스트 상자 97"/>
          <p:cNvSpPr txBox="1">
            <a:spLocks/>
          </p:cNvSpPr>
          <p:nvPr/>
        </p:nvSpPr>
        <p:spPr>
          <a:xfrm>
            <a:off x="6143625" y="4825365"/>
            <a:ext cx="173101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제작 후기</a:t>
            </a:r>
          </a:p>
        </p:txBody>
      </p:sp>
      <p:sp>
        <p:nvSpPr>
          <p:cNvPr id="24" name="도형 1"/>
          <p:cNvSpPr>
            <a:spLocks/>
          </p:cNvSpPr>
          <p:nvPr/>
        </p:nvSpPr>
        <p:spPr>
          <a:xfrm>
            <a:off x="9462135" y="6145530"/>
            <a:ext cx="2663190" cy="5949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"/>
          <p:cNvCxnSpPr/>
          <p:nvPr/>
        </p:nvCxnSpPr>
        <p:spPr>
          <a:xfrm>
            <a:off x="4659630" y="1034415"/>
            <a:ext cx="635" cy="451739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4"/>
          <p:cNvSpPr txBox="1">
            <a:spLocks/>
          </p:cNvSpPr>
          <p:nvPr/>
        </p:nvSpPr>
        <p:spPr>
          <a:xfrm>
            <a:off x="2105660" y="347345"/>
            <a:ext cx="7981950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600">
                <a:solidFill>
                  <a:schemeClr val="bg1"/>
                </a:solidFill>
              </a:rPr>
              <a:t>202</a:t>
            </a:r>
            <a:r>
              <a:rPr lang="ko-KR" altLang="ko-KR" sz="3600">
                <a:solidFill>
                  <a:schemeClr val="bg1"/>
                </a:solidFill>
              </a:rPr>
              <a:t>1 윈도우프로그래밍 최종 프로젝트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27" name="텍스트 상자 5"/>
          <p:cNvSpPr txBox="1">
            <a:spLocks/>
          </p:cNvSpPr>
          <p:nvPr/>
        </p:nvSpPr>
        <p:spPr>
          <a:xfrm>
            <a:off x="3194050" y="1489075"/>
            <a:ext cx="143002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</a:rPr>
              <a:t>목차</a:t>
            </a:r>
            <a:endParaRPr lang="ko-KR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28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flipH="1">
            <a:off x="1005840" y="245745"/>
            <a:ext cx="4082415" cy="492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 소개 및, 게임규모</a:t>
            </a:r>
          </a:p>
        </p:txBody>
      </p:sp>
      <p:sp>
        <p:nvSpPr>
          <p:cNvPr id="30" name="텍스트 상자 26"/>
          <p:cNvSpPr txBox="1">
            <a:spLocks/>
          </p:cNvSpPr>
          <p:nvPr/>
        </p:nvSpPr>
        <p:spPr>
          <a:xfrm>
            <a:off x="144780" y="1048385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특징</a:t>
            </a:r>
            <a:endParaRPr lang="ko-KR" altLang="en-US" sz="1800"/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"/>
          <p:cNvSpPr txBox="1">
            <a:spLocks/>
          </p:cNvSpPr>
          <p:nvPr/>
        </p:nvSpPr>
        <p:spPr>
          <a:xfrm>
            <a:off x="145415" y="1487170"/>
            <a:ext cx="12193905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/>
              <a:t>- 수 많은 발판과 장애물 요소를 피해가면서 몬스터를 잡고, 미로를 통과 한 후 벽돌을 한칸 씩 밟아가며 탈출하는 2D횡 스크롤 게임</a:t>
            </a:r>
            <a:endParaRPr lang="ko-KR" altLang="en-US" sz="1600"/>
          </a:p>
          <a:p>
            <a:pPr marL="0" indent="0" algn="l" latinLnBrk="0">
              <a:buFontTx/>
              <a:buNone/>
            </a:pPr>
            <a:r>
              <a:rPr lang="ko-KR" altLang="ko-KR" sz="1600"/>
              <a:t>- 장애물로 인해 피해를 받게 되면 플레이어는 처음 위치에서 다시 시작한다</a:t>
            </a:r>
            <a:endParaRPr lang="ko-KR" altLang="en-US" sz="1600"/>
          </a:p>
        </p:txBody>
      </p:sp>
      <p:cxnSp>
        <p:nvCxnSpPr>
          <p:cNvPr id="36" name="도형 11"/>
          <p:cNvCxnSpPr/>
          <p:nvPr/>
        </p:nvCxnSpPr>
        <p:spPr>
          <a:xfrm>
            <a:off x="5480685" y="137350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2"/>
          <p:cNvSpPr txBox="1">
            <a:spLocks/>
          </p:cNvSpPr>
          <p:nvPr/>
        </p:nvSpPr>
        <p:spPr>
          <a:xfrm>
            <a:off x="168910" y="2308860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규모</a:t>
            </a:r>
            <a:endParaRPr lang="ko-KR" altLang="en-US" sz="1800"/>
          </a:p>
        </p:txBody>
      </p:sp>
      <p:cxnSp>
        <p:nvCxnSpPr>
          <p:cNvPr id="38" name="도형 13"/>
          <p:cNvCxnSpPr/>
          <p:nvPr/>
        </p:nvCxnSpPr>
        <p:spPr>
          <a:xfrm>
            <a:off x="5493385" y="264604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14"/>
          <p:cNvSpPr txBox="1">
            <a:spLocks/>
          </p:cNvSpPr>
          <p:nvPr/>
        </p:nvSpPr>
        <p:spPr>
          <a:xfrm>
            <a:off x="169545" y="2653030"/>
            <a:ext cx="1173099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/>
              <a:t>- Tile 방식으로 맵 제작.</a:t>
            </a:r>
            <a:endParaRPr lang="ko-KR" altLang="en-US" sz="1600"/>
          </a:p>
          <a:p>
            <a:pPr marL="0" indent="0" algn="l" latinLnBrk="0">
              <a:buFontTx/>
              <a:buNone/>
            </a:pPr>
            <a:r>
              <a:rPr lang="ko-KR" altLang="ko-KR" sz="1600"/>
              <a:t>- Tile 방식은 처음부터 맵 및 각종 장애물을 배치하는데 있어서 편리하여 Tile방식으로 제작</a:t>
            </a:r>
            <a:endParaRPr lang="ko-KR" altLang="en-US"/>
          </a:p>
        </p:txBody>
      </p:sp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" y="3417570"/>
            <a:ext cx="5944870" cy="2502535"/>
          </a:xfrm>
          <a:prstGeom prst="rect">
            <a:avLst/>
          </a:prstGeom>
          <a:noFill/>
        </p:spPr>
      </p:pic>
      <p:pic>
        <p:nvPicPr>
          <p:cNvPr id="41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0" y="3423920"/>
            <a:ext cx="5832475" cy="2496820"/>
          </a:xfrm>
          <a:prstGeom prst="rect">
            <a:avLst/>
          </a:prstGeom>
          <a:noFill/>
        </p:spPr>
      </p:pic>
      <p:cxnSp>
        <p:nvCxnSpPr>
          <p:cNvPr id="42" name="도형 18"/>
          <p:cNvCxnSpPr/>
          <p:nvPr/>
        </p:nvCxnSpPr>
        <p:spPr>
          <a:xfrm flipH="1">
            <a:off x="6168390" y="3470910"/>
            <a:ext cx="1270" cy="249682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0"/>
          <p:cNvCxnSpPr/>
          <p:nvPr/>
        </p:nvCxnSpPr>
        <p:spPr>
          <a:xfrm flipV="1">
            <a:off x="0" y="5967095"/>
            <a:ext cx="12208510" cy="120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21"/>
          <p:cNvSpPr txBox="1">
            <a:spLocks/>
          </p:cNvSpPr>
          <p:nvPr/>
        </p:nvSpPr>
        <p:spPr>
          <a:xfrm>
            <a:off x="419735" y="60172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- 2차원 배열을 이용하여 세로 사이즈는 </a:t>
            </a:r>
            <a:r>
              <a:rPr lang="ko-KR" altLang="ko-KR" sz="1600" dirty="0" smtClean="0"/>
              <a:t>20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두고 횡 스크롤 게임이기 때문에 가로사이즈는 </a:t>
            </a:r>
            <a:r>
              <a:rPr lang="ko-KR" altLang="ko-KR" sz="1600" dirty="0" smtClean="0"/>
              <a:t>200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실행방법</a:t>
            </a:r>
          </a:p>
        </p:txBody>
      </p:sp>
      <p:sp>
        <p:nvSpPr>
          <p:cNvPr id="55" name="도형 6"/>
          <p:cNvSpPr>
            <a:spLocks/>
          </p:cNvSpPr>
          <p:nvPr/>
        </p:nvSpPr>
        <p:spPr>
          <a:xfrm>
            <a:off x="9747250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7" descr="C:/Users/안민혁/AppData/Roaming/PolarisOffice/ETemp/7660_7063544/fImage104368136278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2" y="893445"/>
            <a:ext cx="11259185" cy="3296920"/>
          </a:xfrm>
          <a:prstGeom prst="rect">
            <a:avLst/>
          </a:prstGeom>
          <a:noFill/>
        </p:spPr>
      </p:pic>
      <p:sp>
        <p:nvSpPr>
          <p:cNvPr id="58" name="도형 28"/>
          <p:cNvSpPr>
            <a:spLocks/>
          </p:cNvSpPr>
          <p:nvPr/>
        </p:nvSpPr>
        <p:spPr>
          <a:xfrm>
            <a:off x="8078297" y="3297555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33"/>
          <p:cNvSpPr>
            <a:spLocks/>
          </p:cNvSpPr>
          <p:nvPr/>
        </p:nvSpPr>
        <p:spPr>
          <a:xfrm>
            <a:off x="8677737" y="376110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35"/>
          <p:cNvCxnSpPr/>
          <p:nvPr/>
        </p:nvCxnSpPr>
        <p:spPr>
          <a:xfrm>
            <a:off x="-1270" y="77406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6"/>
          <p:cNvSpPr>
            <a:spLocks/>
          </p:cNvSpPr>
          <p:nvPr/>
        </p:nvSpPr>
        <p:spPr>
          <a:xfrm>
            <a:off x="2699847" y="328549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2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37"/>
          <p:cNvSpPr>
            <a:spLocks/>
          </p:cNvSpPr>
          <p:nvPr/>
        </p:nvSpPr>
        <p:spPr>
          <a:xfrm>
            <a:off x="1897207" y="2406650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38"/>
          <p:cNvSpPr>
            <a:spLocks/>
          </p:cNvSpPr>
          <p:nvPr/>
        </p:nvSpPr>
        <p:spPr>
          <a:xfrm>
            <a:off x="2955752" y="3322320"/>
            <a:ext cx="3185160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39"/>
          <p:cNvSpPr>
            <a:spLocks/>
          </p:cNvSpPr>
          <p:nvPr/>
        </p:nvSpPr>
        <p:spPr>
          <a:xfrm>
            <a:off x="1736552" y="240601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5" name="도형 40"/>
          <p:cNvSpPr>
            <a:spLocks/>
          </p:cNvSpPr>
          <p:nvPr/>
        </p:nvSpPr>
        <p:spPr>
          <a:xfrm>
            <a:off x="1678393" y="1942465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41"/>
          <p:cNvSpPr>
            <a:spLocks/>
          </p:cNvSpPr>
          <p:nvPr/>
        </p:nvSpPr>
        <p:spPr>
          <a:xfrm>
            <a:off x="1511127" y="175260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42"/>
          <p:cNvSpPr>
            <a:spLocks/>
          </p:cNvSpPr>
          <p:nvPr/>
        </p:nvSpPr>
        <p:spPr>
          <a:xfrm>
            <a:off x="8993967" y="3298190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43"/>
          <p:cNvSpPr txBox="1">
            <a:spLocks/>
          </p:cNvSpPr>
          <p:nvPr/>
        </p:nvSpPr>
        <p:spPr>
          <a:xfrm>
            <a:off x="98425" y="401920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ko-KR" sz="1600" dirty="0" smtClean="0"/>
              <a:t>플레이어를 </a:t>
            </a:r>
            <a:r>
              <a:rPr lang="ko-KR" altLang="ko-KR" sz="1600" dirty="0" err="1"/>
              <a:t>좌,</a:t>
            </a:r>
            <a:r>
              <a:rPr lang="ko-KR" altLang="ko-KR" sz="1600" dirty="0" err="1" smtClean="0"/>
              <a:t>우로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이동하게합니다</a:t>
            </a:r>
            <a:r>
              <a:rPr lang="ko-KR" altLang="ko-KR" sz="1600" dirty="0"/>
              <a:t>. </a:t>
            </a:r>
            <a:endParaRPr lang="ko-KR" altLang="en-US" sz="1600" dirty="0"/>
          </a:p>
        </p:txBody>
      </p:sp>
      <p:sp>
        <p:nvSpPr>
          <p:cNvPr id="69" name="도형 44"/>
          <p:cNvSpPr>
            <a:spLocks/>
          </p:cNvSpPr>
          <p:nvPr/>
        </p:nvSpPr>
        <p:spPr>
          <a:xfrm>
            <a:off x="327660" y="4065559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46"/>
          <p:cNvSpPr txBox="1">
            <a:spLocks/>
          </p:cNvSpPr>
          <p:nvPr/>
        </p:nvSpPr>
        <p:spPr>
          <a:xfrm>
            <a:off x="98425" y="4709449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플레이어가 보고있는 방향으로 총알이 일직선으로 발사됩니다. </a:t>
            </a:r>
            <a:endParaRPr lang="ko-KR" altLang="en-US" sz="1600" dirty="0"/>
          </a:p>
        </p:txBody>
      </p:sp>
      <p:sp>
        <p:nvSpPr>
          <p:cNvPr id="71" name="도형 47"/>
          <p:cNvSpPr>
            <a:spLocks/>
          </p:cNvSpPr>
          <p:nvPr/>
        </p:nvSpPr>
        <p:spPr>
          <a:xfrm>
            <a:off x="316865" y="43862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2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8"/>
          <p:cNvSpPr txBox="1">
            <a:spLocks/>
          </p:cNvSpPr>
          <p:nvPr/>
        </p:nvSpPr>
        <p:spPr>
          <a:xfrm>
            <a:off x="134620" y="435321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</a:t>
            </a:r>
            <a:r>
              <a:rPr lang="ko-KR" altLang="ko-KR" sz="1600" dirty="0" smtClean="0"/>
              <a:t>플레이어가 </a:t>
            </a:r>
            <a:r>
              <a:rPr lang="ko-KR" altLang="ko-KR" sz="1600" dirty="0"/>
              <a:t>위로 점프합니다. </a:t>
            </a:r>
            <a:r>
              <a:rPr lang="ko-KR" altLang="ko-KR" sz="1600" dirty="0" err="1" smtClean="0"/>
              <a:t>두번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누르면 </a:t>
            </a:r>
            <a:r>
              <a:rPr lang="en-US" altLang="ko-KR" sz="1600" dirty="0" smtClean="0"/>
              <a:t>2</a:t>
            </a:r>
            <a:r>
              <a:rPr lang="ko-KR" altLang="ko-KR" sz="1600" dirty="0" smtClean="0"/>
              <a:t>단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점프가 </a:t>
            </a:r>
            <a:r>
              <a:rPr lang="ko-KR" altLang="ko-KR" sz="1600" dirty="0"/>
              <a:t>가능합니다. </a:t>
            </a:r>
            <a:endParaRPr lang="ko-KR" altLang="en-US" sz="1600" dirty="0"/>
          </a:p>
        </p:txBody>
      </p:sp>
      <p:sp>
        <p:nvSpPr>
          <p:cNvPr id="73" name="도형 49"/>
          <p:cNvSpPr>
            <a:spLocks/>
          </p:cNvSpPr>
          <p:nvPr/>
        </p:nvSpPr>
        <p:spPr>
          <a:xfrm>
            <a:off x="316865" y="47545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50"/>
          <p:cNvSpPr txBox="1">
            <a:spLocks/>
          </p:cNvSpPr>
          <p:nvPr/>
        </p:nvSpPr>
        <p:spPr>
          <a:xfrm>
            <a:off x="99695" y="504282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플레이어의 속도가 빨라 집니다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75" name="도형 51"/>
          <p:cNvSpPr>
            <a:spLocks/>
          </p:cNvSpPr>
          <p:nvPr/>
        </p:nvSpPr>
        <p:spPr>
          <a:xfrm>
            <a:off x="316865" y="509997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>
            <a:off x="2137209" y="2858136"/>
            <a:ext cx="427384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40"/>
          <p:cNvSpPr>
            <a:spLocks/>
          </p:cNvSpPr>
          <p:nvPr/>
        </p:nvSpPr>
        <p:spPr>
          <a:xfrm>
            <a:off x="3053845" y="1947834"/>
            <a:ext cx="427384" cy="418176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3"/>
          <p:cNvSpPr>
            <a:spLocks/>
          </p:cNvSpPr>
          <p:nvPr/>
        </p:nvSpPr>
        <p:spPr>
          <a:xfrm>
            <a:off x="2888615" y="1764636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40"/>
          <p:cNvSpPr>
            <a:spLocks/>
          </p:cNvSpPr>
          <p:nvPr/>
        </p:nvSpPr>
        <p:spPr>
          <a:xfrm>
            <a:off x="1016404" y="2858770"/>
            <a:ext cx="1115090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33"/>
          <p:cNvSpPr>
            <a:spLocks/>
          </p:cNvSpPr>
          <p:nvPr/>
        </p:nvSpPr>
        <p:spPr>
          <a:xfrm>
            <a:off x="1955858" y="2838567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33"/>
          <p:cNvSpPr>
            <a:spLocks/>
          </p:cNvSpPr>
          <p:nvPr/>
        </p:nvSpPr>
        <p:spPr>
          <a:xfrm>
            <a:off x="808948" y="283019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41"/>
          <p:cNvSpPr>
            <a:spLocks/>
          </p:cNvSpPr>
          <p:nvPr/>
        </p:nvSpPr>
        <p:spPr>
          <a:xfrm>
            <a:off x="333087" y="605155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33"/>
          <p:cNvSpPr>
            <a:spLocks/>
          </p:cNvSpPr>
          <p:nvPr/>
        </p:nvSpPr>
        <p:spPr>
          <a:xfrm>
            <a:off x="327660" y="542812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33"/>
          <p:cNvSpPr>
            <a:spLocks/>
          </p:cNvSpPr>
          <p:nvPr/>
        </p:nvSpPr>
        <p:spPr>
          <a:xfrm>
            <a:off x="327545" y="574787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0"/>
          <p:cNvSpPr txBox="1">
            <a:spLocks/>
          </p:cNvSpPr>
          <p:nvPr/>
        </p:nvSpPr>
        <p:spPr>
          <a:xfrm>
            <a:off x="99695" y="5386157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플레이어가 중력을 크게 받아 점프 도중 보다 빠르게 내려오고 싶을 때 유용합니다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텍스트 상자 50"/>
          <p:cNvSpPr txBox="1">
            <a:spLocks/>
          </p:cNvSpPr>
          <p:nvPr/>
        </p:nvSpPr>
        <p:spPr>
          <a:xfrm>
            <a:off x="98425" y="5692385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</a:t>
            </a:r>
            <a:r>
              <a:rPr lang="ko-KR" altLang="en-US" sz="1600" dirty="0" err="1" smtClean="0"/>
              <a:t>리셋됩니다</a:t>
            </a:r>
            <a:r>
              <a:rPr lang="ko-KR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텍스트 상자 50"/>
          <p:cNvSpPr txBox="1">
            <a:spLocks/>
          </p:cNvSpPr>
          <p:nvPr/>
        </p:nvSpPr>
        <p:spPr>
          <a:xfrm>
            <a:off x="97155" y="60200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종료됩니다.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77787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구현한 내용, 구현하지 못한 내용</a:t>
            </a:r>
          </a:p>
        </p:txBody>
      </p:sp>
      <p:sp>
        <p:nvSpPr>
          <p:cNvPr id="7" name="텍스트 상자 74"/>
          <p:cNvSpPr txBox="1">
            <a:spLocks/>
          </p:cNvSpPr>
          <p:nvPr/>
        </p:nvSpPr>
        <p:spPr>
          <a:xfrm>
            <a:off x="167005" y="892810"/>
            <a:ext cx="11919585" cy="31375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 dirty="0">
                <a:solidFill>
                  <a:schemeClr val="tx1"/>
                </a:solidFill>
              </a:rPr>
              <a:t>구현한 내용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총알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플레이어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플레이어와 발판 및 장애물 </a:t>
            </a:r>
            <a:r>
              <a:rPr lang="ko-KR" altLang="en-US" sz="1800" dirty="0" err="1">
                <a:solidFill>
                  <a:schemeClr val="tx1"/>
                </a:solidFill>
              </a:rPr>
              <a:t>충돌처리</a:t>
            </a:r>
            <a:r>
              <a:rPr lang="ko-KR" altLang="en-US" sz="1800" dirty="0">
                <a:solidFill>
                  <a:schemeClr val="tx1"/>
                </a:solidFill>
              </a:rPr>
              <a:t> 구현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플레이어 애니메이션 구현 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- 횡 </a:t>
            </a:r>
            <a:r>
              <a:rPr lang="ko-KR" altLang="en-US" sz="1800" dirty="0">
                <a:solidFill>
                  <a:schemeClr val="tx1"/>
                </a:solidFill>
              </a:rPr>
              <a:t>스크롤 구현 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4"/>
          <p:cNvSpPr>
            <a:spLocks/>
          </p:cNvSpPr>
          <p:nvPr/>
        </p:nvSpPr>
        <p:spPr>
          <a:xfrm>
            <a:off x="0" y="6419850"/>
            <a:ext cx="12208510" cy="42735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52"/>
          <p:cNvCxnSpPr/>
          <p:nvPr/>
        </p:nvCxnSpPr>
        <p:spPr>
          <a:xfrm>
            <a:off x="-12065" y="400621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53"/>
          <p:cNvSpPr txBox="1">
            <a:spLocks/>
          </p:cNvSpPr>
          <p:nvPr/>
        </p:nvSpPr>
        <p:spPr>
          <a:xfrm>
            <a:off x="84455" y="4077335"/>
            <a:ext cx="11919585" cy="21412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구현하지 못한 내용</a:t>
            </a:r>
          </a:p>
          <a:p>
            <a:pPr marL="0" indent="0" algn="l" latinLnBrk="0">
              <a:buFontTx/>
              <a:buNone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 -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기획상의</a:t>
            </a:r>
            <a:r>
              <a:rPr lang="ko-KR" altLang="en-US" sz="2000" dirty="0" smtClean="0">
                <a:solidFill>
                  <a:schemeClr val="tx1"/>
                </a:solidFill>
              </a:rPr>
              <a:t> 내용은 모두 구현하였으나 발판과의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충돌처리</a:t>
            </a:r>
            <a:r>
              <a:rPr lang="ko-KR" altLang="en-US" sz="2000" dirty="0" smtClean="0">
                <a:solidFill>
                  <a:schemeClr val="tx1"/>
                </a:solidFill>
              </a:rPr>
              <a:t> 과정에서 종종 버그가 있음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111436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</p:txBody>
      </p:sp>
      <p:sp>
        <p:nvSpPr>
          <p:cNvPr id="8" name="도형 8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5"/>
          <p:cNvCxnSpPr/>
          <p:nvPr/>
        </p:nvCxnSpPr>
        <p:spPr>
          <a:xfrm flipH="1">
            <a:off x="5158740" y="760730"/>
            <a:ext cx="12700" cy="570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6"/>
          <p:cNvSpPr txBox="1">
            <a:spLocks/>
          </p:cNvSpPr>
          <p:nvPr/>
        </p:nvSpPr>
        <p:spPr>
          <a:xfrm>
            <a:off x="5217795" y="868045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>
                <a:solidFill>
                  <a:schemeClr val="tx1"/>
                </a:solidFill>
              </a:rPr>
              <a:t>4-2) 팀원 역할, 팀원간 개발내용</a:t>
            </a:r>
            <a:endParaRPr lang="ko-KR" altLang="en-US" sz="18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4" name="표 58"/>
          <p:cNvGraphicFramePr>
            <a:graphicFrameLocks noGrp="1"/>
          </p:cNvGraphicFramePr>
          <p:nvPr/>
        </p:nvGraphicFramePr>
        <p:xfrm>
          <a:off x="5217795" y="1153160"/>
          <a:ext cx="6917690" cy="227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김용진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안민혁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움직임 및 물리 적용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총알 발사 기능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Tile맵 제작, Map 배치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좌우 장애물, 상하 장애물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추가하고 싶은 기능 추가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텍스트 상자 60"/>
          <p:cNvSpPr txBox="1">
            <a:spLocks/>
          </p:cNvSpPr>
          <p:nvPr/>
        </p:nvSpPr>
        <p:spPr>
          <a:xfrm>
            <a:off x="5217160" y="3519170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4-3) 제작일정에 따른 개발 상황</a:t>
            </a:r>
          </a:p>
        </p:txBody>
      </p:sp>
      <p:graphicFrame>
        <p:nvGraphicFramePr>
          <p:cNvPr id="17" name="표 63"/>
          <p:cNvGraphicFramePr>
            <a:graphicFrameLocks noGrp="1"/>
          </p:cNvGraphicFramePr>
          <p:nvPr/>
        </p:nvGraphicFramePr>
        <p:xfrm>
          <a:off x="5241290" y="3879850"/>
          <a:ext cx="6906260" cy="238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 상황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5.17~5.23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5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수집, 플레이어 이동 및 1,2단 점프 애니메이션 구현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5.24~5.30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Map제작 및 발판 배치, 플레이어와 발판 체크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5.31~6.6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 2종, 몬스터 1종 제작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6.7~6.13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장애물과 몬스터 그리고 플레이어와의 충돌처리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6.14~6.16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텍스트 상자 1"/>
          <p:cNvSpPr txBox="1">
            <a:spLocks/>
          </p:cNvSpPr>
          <p:nvPr/>
        </p:nvSpPr>
        <p:spPr>
          <a:xfrm>
            <a:off x="169545" y="905510"/>
            <a:ext cx="489458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2000"/>
              <a:t>4-1) 스크린샷</a:t>
            </a:r>
            <a:endParaRPr lang="ko-KR" altLang="en-US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1304925"/>
            <a:ext cx="4746568" cy="479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2065" y="78359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텍스트 상자 73"/>
          <p:cNvSpPr txBox="1">
            <a:spLocks/>
          </p:cNvSpPr>
          <p:nvPr/>
        </p:nvSpPr>
        <p:spPr>
          <a:xfrm flipH="1">
            <a:off x="994410" y="2203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제작후기</a:t>
            </a:r>
          </a:p>
        </p:txBody>
      </p:sp>
      <p:sp>
        <p:nvSpPr>
          <p:cNvPr id="8" name="텍스트 상자 98"/>
          <p:cNvSpPr txBox="1">
            <a:spLocks/>
          </p:cNvSpPr>
          <p:nvPr/>
        </p:nvSpPr>
        <p:spPr>
          <a:xfrm>
            <a:off x="167005" y="892810"/>
            <a:ext cx="5848985" cy="53968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>
                <a:solidFill>
                  <a:schemeClr val="accent1"/>
                </a:solidFill>
              </a:rPr>
              <a:t>김용진</a:t>
            </a:r>
          </a:p>
        </p:txBody>
      </p:sp>
      <p:sp>
        <p:nvSpPr>
          <p:cNvPr id="9" name="도형 9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4"/>
          <p:cNvSpPr txBox="1">
            <a:spLocks/>
          </p:cNvSpPr>
          <p:nvPr/>
        </p:nvSpPr>
        <p:spPr>
          <a:xfrm>
            <a:off x="6098540" y="831850"/>
            <a:ext cx="7167880" cy="545909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accent1"/>
                </a:solidFill>
              </a:rPr>
              <a:t>안민혁</a:t>
            </a:r>
            <a:endParaRPr lang="ko-KR" altLang="en-US" sz="1600">
              <a:solidFill>
                <a:schemeClr val="accent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처음에 계획했던 게임은 용진이형이 말한 자쿰퀘스트 같은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사람 화나게하는 게임이었습니다.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유행했던 항아리 게임같이 열심히 어렵게 조금씩 조금씩 가다가 많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왔을 때 쯤 죽어버리면 처음부터 다시시작하면 중독성도 굉장히 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 있을것같아서 제작하기 시작했습니다. 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용진이형이 준 소스대로 맵을 제작하다 보니 슈팅게임 요소도 있으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니 맵에서 좀더 까다롭게 요소를 준다면 뭔가 오기가 생길 것 같아서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맵을 제작하면서 시간을 많이 쏟은 것 같습니다.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완성되어가는 게임을 보면서 이런 간단한 게임도 상당히 많은 시간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소요되고 많은버그들이 생기는데 요즘 만들어진 게임들은 도대체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어떤 천재들이 만드는건가 싶어서 절망감도 많이 느낀것 같습니다.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워낙 팀원이 많이 이끌어줘서 한게 많이 없는것같아 미안하고 고마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운 마음이 굉장히 큽니다. 모자라고 부족한 팀원 끌고 가주느라 고생</a:t>
            </a:r>
            <a:endParaRPr lang="ko-KR" altLang="en-US" sz="1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팀원한테 많이 고맙습니다.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2" name="도형 65"/>
          <p:cNvCxnSpPr/>
          <p:nvPr/>
        </p:nvCxnSpPr>
        <p:spPr>
          <a:xfrm flipH="1" flipV="1">
            <a:off x="6097905" y="808355"/>
            <a:ext cx="6985" cy="561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6"/>
          <p:cNvSpPr>
            <a:spLocks/>
          </p:cNvSpPr>
          <p:nvPr/>
        </p:nvSpPr>
        <p:spPr>
          <a:xfrm>
            <a:off x="0" y="-249555"/>
            <a:ext cx="12208510" cy="709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3600">
                <a:latin typeface="맑은 고딕" charset="0"/>
                <a:ea typeface="맑은 고딕" charset="0"/>
              </a:rPr>
              <a:t>시청해 주셔서 감사합니다.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3" name="도형 67"/>
          <p:cNvSpPr>
            <a:spLocks/>
          </p:cNvSpPr>
          <p:nvPr/>
        </p:nvSpPr>
        <p:spPr>
          <a:xfrm>
            <a:off x="386080" y="355600"/>
            <a:ext cx="1281430" cy="1264920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4" name="그룹 70"/>
          <p:cNvGrpSpPr/>
          <p:nvPr/>
        </p:nvGrpSpPr>
        <p:grpSpPr>
          <a:xfrm>
            <a:off x="2105660" y="347345"/>
            <a:ext cx="7981315" cy="5902325"/>
            <a:chOff x="2105660" y="347345"/>
            <a:chExt cx="7981315" cy="5902325"/>
          </a:xfrm>
        </p:grpSpPr>
        <p:sp>
          <p:nvSpPr>
            <p:cNvPr id="5" name="텍스트 상자 68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6" name="텍스트 상자 69"/>
            <p:cNvSpPr txBox="1">
              <a:spLocks/>
            </p:cNvSpPr>
            <p:nvPr/>
          </p:nvSpPr>
          <p:spPr>
            <a:xfrm>
              <a:off x="2794635" y="4712335"/>
              <a:ext cx="6605270" cy="15373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엔터테인먼트컴퓨팅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Pages>7</Pages>
  <Words>495</Words>
  <Characters>0</Characters>
  <Application>Microsoft Office PowerPoint</Application>
  <DocSecurity>0</DocSecurity>
  <PresentationFormat>와이드스크린</PresentationFormat>
  <Lines>0</Lines>
  <Paragraphs>123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7</cp:revision>
  <dcterms:modified xsi:type="dcterms:W3CDTF">2021-06-14T15:49:14Z</dcterms:modified>
  <cp:version>9.102.66.42778</cp:version>
</cp:coreProperties>
</file>