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A22A-9AB5-4456-89B8-EED1535D07B3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A7C9-6E68-454A-A99D-9E661B71B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11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A22A-9AB5-4456-89B8-EED1535D07B3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A7C9-6E68-454A-A99D-9E661B71B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6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A22A-9AB5-4456-89B8-EED1535D07B3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A7C9-6E68-454A-A99D-9E661B71B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2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A22A-9AB5-4456-89B8-EED1535D07B3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A7C9-6E68-454A-A99D-9E661B71B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4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A22A-9AB5-4456-89B8-EED1535D07B3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A7C9-6E68-454A-A99D-9E661B71B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78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A22A-9AB5-4456-89B8-EED1535D07B3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A7C9-6E68-454A-A99D-9E661B71B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4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A22A-9AB5-4456-89B8-EED1535D07B3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A7C9-6E68-454A-A99D-9E661B71B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0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A22A-9AB5-4456-89B8-EED1535D07B3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A7C9-6E68-454A-A99D-9E661B71B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23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A22A-9AB5-4456-89B8-EED1535D07B3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A7C9-6E68-454A-A99D-9E661B71B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3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A22A-9AB5-4456-89B8-EED1535D07B3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A7C9-6E68-454A-A99D-9E661B71B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7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A22A-9AB5-4456-89B8-EED1535D07B3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A7C9-6E68-454A-A99D-9E661B71B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3A22A-9AB5-4456-89B8-EED1535D07B3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4A7C9-6E68-454A-A99D-9E661B71B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6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575" y="349135"/>
            <a:ext cx="11139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3600" b="1" dirty="0"/>
              <a:t>var regexp = /^[a-z]+[a-z0-9-_]{5,20</a:t>
            </a:r>
            <a:r>
              <a:rPr lang="pl-PL" altLang="ko-KR" sz="3600" b="1" dirty="0" smtClean="0"/>
              <a:t>}$</a:t>
            </a:r>
            <a:r>
              <a:rPr lang="en-US" altLang="ko-KR" sz="3600" b="1" dirty="0" smtClean="0"/>
              <a:t> </a:t>
            </a:r>
            <a:r>
              <a:rPr lang="pl-PL" altLang="ko-KR" sz="3600" b="1" dirty="0" smtClean="0"/>
              <a:t>/</a:t>
            </a:r>
            <a:r>
              <a:rPr lang="en-US" altLang="ko-KR" sz="3600" b="1" dirty="0" smtClean="0"/>
              <a:t> </a:t>
            </a:r>
            <a:r>
              <a:rPr lang="pl-PL" altLang="ko-KR" sz="3600" b="1" dirty="0" smtClean="0"/>
              <a:t>g</a:t>
            </a:r>
            <a:r>
              <a:rPr lang="en-US" altLang="ko-KR" sz="3600" b="1" dirty="0" smtClean="0"/>
              <a:t>  </a:t>
            </a:r>
            <a:r>
              <a:rPr lang="pl-PL" altLang="ko-KR" sz="3600" b="1" dirty="0" smtClean="0"/>
              <a:t>;</a:t>
            </a:r>
            <a:endParaRPr lang="pl-PL" altLang="ko-KR" sz="3600" b="1" dirty="0"/>
          </a:p>
          <a:p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/>
              <a:t>if(</a:t>
            </a:r>
            <a:r>
              <a:rPr lang="en-US" altLang="ko-KR" sz="3600" b="1" dirty="0" err="1" smtClean="0"/>
              <a:t>regexp.test</a:t>
            </a:r>
            <a:r>
              <a:rPr lang="en-US" altLang="ko-KR" sz="3600" b="1" dirty="0" smtClean="0"/>
              <a:t>(</a:t>
            </a:r>
            <a:r>
              <a:rPr lang="en-US" altLang="ko-KR" sz="3600" b="1" dirty="0" err="1" smtClean="0"/>
              <a:t>id.value</a:t>
            </a:r>
            <a:r>
              <a:rPr lang="en-US" altLang="ko-KR" sz="3600" b="1" dirty="0"/>
              <a:t>)){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99259" y="4359717"/>
            <a:ext cx="165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정규식 메서드</a:t>
            </a:r>
          </a:p>
          <a:p>
            <a:r>
              <a:rPr lang="en-US" altLang="ko-KR" dirty="0" smtClean="0"/>
              <a:t>exec()</a:t>
            </a:r>
          </a:p>
          <a:p>
            <a:r>
              <a:rPr lang="en-US" altLang="ko-KR" dirty="0" smtClean="0"/>
              <a:t>test()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7983" y="4359717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정규식 플래그 문자</a:t>
            </a:r>
          </a:p>
          <a:p>
            <a:r>
              <a:rPr lang="en-US" altLang="ko-KR" dirty="0" smtClean="0"/>
              <a:t>g,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31814" y="4359717"/>
            <a:ext cx="1963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정규식 앵커 문자</a:t>
            </a:r>
          </a:p>
          <a:p>
            <a:r>
              <a:rPr lang="en-US" altLang="ko-KR" dirty="0" smtClean="0"/>
              <a:t>^</a:t>
            </a:r>
            <a:r>
              <a:rPr lang="ko-KR" altLang="en-US" dirty="0" smtClean="0"/>
              <a:t>문자</a:t>
            </a:r>
          </a:p>
          <a:p>
            <a:r>
              <a:rPr lang="ko-KR" altLang="en-US" dirty="0" smtClean="0"/>
              <a:t>문자</a:t>
            </a:r>
            <a:r>
              <a:rPr lang="en-US" altLang="ko-KR" dirty="0" smtClean="0"/>
              <a:t>$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8060" y="4359717"/>
            <a:ext cx="19639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정규식 메타 문자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[^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-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904306" y="4359717"/>
            <a:ext cx="19728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정규식 수량 문자</a:t>
            </a:r>
          </a:p>
          <a:p>
            <a:r>
              <a:rPr lang="ko-KR" altLang="en-US" dirty="0" smtClean="0"/>
              <a:t>{숫자}</a:t>
            </a:r>
          </a:p>
          <a:p>
            <a:r>
              <a:rPr lang="ko-KR" altLang="en-US" dirty="0" smtClean="0"/>
              <a:t>{</a:t>
            </a:r>
            <a:r>
              <a:rPr lang="ko-KR" altLang="en-US" dirty="0" err="1" smtClean="0"/>
              <a:t>숫자,숫자</a:t>
            </a:r>
            <a:r>
              <a:rPr lang="ko-KR" altLang="en-US" dirty="0" smtClean="0"/>
              <a:t>}</a:t>
            </a:r>
          </a:p>
          <a:p>
            <a:r>
              <a:rPr lang="ko-KR" altLang="en-US" dirty="0" smtClean="0"/>
              <a:t>{숫자,}</a:t>
            </a:r>
          </a:p>
          <a:p>
            <a:r>
              <a:rPr lang="ko-KR" altLang="en-US" dirty="0" smtClean="0"/>
              <a:t>{,숫자}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32756" y="4937760"/>
            <a:ext cx="914400" cy="3452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85258" y="1454727"/>
            <a:ext cx="2834640" cy="8478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0" idx="3"/>
            <a:endCxn id="11" idx="1"/>
          </p:cNvCxnSpPr>
          <p:nvPr/>
        </p:nvCxnSpPr>
        <p:spPr>
          <a:xfrm flipV="1">
            <a:off x="1147156" y="1878676"/>
            <a:ext cx="1438102" cy="323172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393382" y="432263"/>
            <a:ext cx="448887" cy="623455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28058" y="4712939"/>
            <a:ext cx="315884" cy="34528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19" idx="0"/>
            <a:endCxn id="17" idx="2"/>
          </p:cNvCxnSpPr>
          <p:nvPr/>
        </p:nvCxnSpPr>
        <p:spPr>
          <a:xfrm rot="5400000" flipH="1" flipV="1">
            <a:off x="4123303" y="-781584"/>
            <a:ext cx="3657221" cy="7331826"/>
          </a:xfrm>
          <a:prstGeom prst="bentConnector3">
            <a:avLst>
              <a:gd name="adj1" fmla="val 50000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61173" y="432263"/>
            <a:ext cx="1409591" cy="62345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531814" y="4648601"/>
            <a:ext cx="914400" cy="34528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자유형 31"/>
          <p:cNvSpPr/>
          <p:nvPr/>
        </p:nvSpPr>
        <p:spPr>
          <a:xfrm>
            <a:off x="4522124" y="1064029"/>
            <a:ext cx="1463040" cy="3591098"/>
          </a:xfrm>
          <a:custGeom>
            <a:avLst/>
            <a:gdLst>
              <a:gd name="connsiteX0" fmla="*/ 714894 w 1463040"/>
              <a:gd name="connsiteY0" fmla="*/ 3591098 h 3591098"/>
              <a:gd name="connsiteX1" fmla="*/ 673331 w 1463040"/>
              <a:gd name="connsiteY1" fmla="*/ 1438102 h 3591098"/>
              <a:gd name="connsiteX2" fmla="*/ 1463040 w 1463040"/>
              <a:gd name="connsiteY2" fmla="*/ 1429789 h 3591098"/>
              <a:gd name="connsiteX3" fmla="*/ 1454727 w 1463040"/>
              <a:gd name="connsiteY3" fmla="*/ 157942 h 3591098"/>
              <a:gd name="connsiteX4" fmla="*/ 0 w 1463040"/>
              <a:gd name="connsiteY4" fmla="*/ 149629 h 3591098"/>
              <a:gd name="connsiteX5" fmla="*/ 16625 w 1463040"/>
              <a:gd name="connsiteY5" fmla="*/ 0 h 359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3040" h="3591098">
                <a:moveTo>
                  <a:pt x="714894" y="3591098"/>
                </a:moveTo>
                <a:lnTo>
                  <a:pt x="673331" y="1438102"/>
                </a:lnTo>
                <a:lnTo>
                  <a:pt x="1463040" y="1429789"/>
                </a:lnTo>
                <a:lnTo>
                  <a:pt x="1454727" y="157942"/>
                </a:lnTo>
                <a:lnTo>
                  <a:pt x="0" y="149629"/>
                </a:lnTo>
                <a:lnTo>
                  <a:pt x="16625" y="0"/>
                </a:ln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506598" y="450882"/>
            <a:ext cx="616583" cy="54702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87521" y="450882"/>
            <a:ext cx="720355" cy="54702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803384" y="5496708"/>
            <a:ext cx="1667285" cy="34033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5" idx="0"/>
            <a:endCxn id="34" idx="2"/>
          </p:cNvCxnSpPr>
          <p:nvPr/>
        </p:nvCxnSpPr>
        <p:spPr>
          <a:xfrm rot="16200000" flipV="1">
            <a:off x="4842962" y="2702643"/>
            <a:ext cx="4498803" cy="1089328"/>
          </a:xfrm>
          <a:prstGeom prst="bentConnector3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5" idx="0"/>
            <a:endCxn id="33" idx="2"/>
          </p:cNvCxnSpPr>
          <p:nvPr/>
        </p:nvCxnSpPr>
        <p:spPr>
          <a:xfrm rot="16200000" flipV="1">
            <a:off x="4476558" y="2336238"/>
            <a:ext cx="4498803" cy="1822137"/>
          </a:xfrm>
          <a:prstGeom prst="bentConnector3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464829" y="349135"/>
            <a:ext cx="1217230" cy="714894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952537" y="4951983"/>
            <a:ext cx="1217230" cy="331064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43" idx="0"/>
            <a:endCxn id="42" idx="2"/>
          </p:cNvCxnSpPr>
          <p:nvPr/>
        </p:nvCxnSpPr>
        <p:spPr>
          <a:xfrm rot="16200000" flipV="1">
            <a:off x="6873321" y="2264152"/>
            <a:ext cx="3887954" cy="1487708"/>
          </a:xfrm>
          <a:prstGeom prst="bentConnector3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2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GreenArt</dc:creator>
  <cp:lastModifiedBy>GreenArt</cp:lastModifiedBy>
  <cp:revision>1</cp:revision>
  <dcterms:created xsi:type="dcterms:W3CDTF">2022-06-27T07:37:56Z</dcterms:created>
  <dcterms:modified xsi:type="dcterms:W3CDTF">2022-06-27T07:39:26Z</dcterms:modified>
</cp:coreProperties>
</file>