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7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6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8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4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EC07-A6F8-40BA-B840-D87B5A20317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42C6-1E61-4E47-AB25-09F4B0D86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] 브라우저 관련 객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096000" cy="679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&amp; jQuery] -05 브라우저 객체 모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211504" cy="67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4580" y="6053959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document 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: HTML </a:t>
            </a:r>
            <a:r>
              <a:rPr lang="ko-KR" altLang="en-US" sz="1600" dirty="0" smtClean="0"/>
              <a:t>문서와 관련된 객체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00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2</cp:revision>
  <dcterms:created xsi:type="dcterms:W3CDTF">2022-06-24T00:58:31Z</dcterms:created>
  <dcterms:modified xsi:type="dcterms:W3CDTF">2022-06-24T01:00:55Z</dcterms:modified>
</cp:coreProperties>
</file>