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6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9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4428-541C-479B-B753-9B5498B1DBC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5DBC-D1DC-4A34-9018-D88B6CDA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6" b="345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3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t="20532" r="18282" b="4231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69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2022-06-09T23:39:12Z</dcterms:created>
  <dcterms:modified xsi:type="dcterms:W3CDTF">2022-06-09T23:39:33Z</dcterms:modified>
</cp:coreProperties>
</file>