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Art" initials="G" lastIdx="1" clrIdx="0">
    <p:extLst>
      <p:ext uri="{19B8F6BF-5375-455C-9EA6-DF929625EA0E}">
        <p15:presenceInfo xmlns:p15="http://schemas.microsoft.com/office/powerpoint/2012/main" userId="GreenA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1T09:58:25.4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0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5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9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4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6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0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0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B9DD-404C-4BDC-A6DF-D2995F7B676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2561-E079-4B5D-AF71-2BE5559FE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223390"/>
            <a:ext cx="6249272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619002"/>
            <a:ext cx="10515600" cy="1880357"/>
          </a:xfrm>
        </p:spPr>
      </p:pic>
      <p:sp>
        <p:nvSpPr>
          <p:cNvPr id="6" name="TextBox 5"/>
          <p:cNvSpPr txBox="1"/>
          <p:nvPr/>
        </p:nvSpPr>
        <p:spPr>
          <a:xfrm>
            <a:off x="670560" y="2895600"/>
            <a:ext cx="1063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첫번째 입력 받은 값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[0] = 50</a:t>
            </a:r>
          </a:p>
          <a:p>
            <a:endParaRPr lang="en-US" altLang="ko-KR" dirty="0"/>
          </a:p>
          <a:p>
            <a:r>
              <a:rPr lang="ko-KR" altLang="en-US" dirty="0" smtClean="0"/>
              <a:t>두번째 입력 받은 값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[1] = 100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최댓</a:t>
            </a:r>
            <a:r>
              <a:rPr lang="ko-KR" altLang="en-US" smtClean="0"/>
              <a:t> 값 호출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61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</cp:revision>
  <dcterms:created xsi:type="dcterms:W3CDTF">2022-08-11T00:59:38Z</dcterms:created>
  <dcterms:modified xsi:type="dcterms:W3CDTF">2022-08-11T01:00:05Z</dcterms:modified>
</cp:coreProperties>
</file>