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F059-83AA-4415-BFA3-BA3E1F92134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4A2-65F8-48D6-B43F-79A149498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9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F059-83AA-4415-BFA3-BA3E1F92134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4A2-65F8-48D6-B43F-79A149498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F059-83AA-4415-BFA3-BA3E1F92134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4A2-65F8-48D6-B43F-79A149498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1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F059-83AA-4415-BFA3-BA3E1F92134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4A2-65F8-48D6-B43F-79A149498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F059-83AA-4415-BFA3-BA3E1F92134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4A2-65F8-48D6-B43F-79A149498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0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F059-83AA-4415-BFA3-BA3E1F92134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4A2-65F8-48D6-B43F-79A149498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F059-83AA-4415-BFA3-BA3E1F92134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4A2-65F8-48D6-B43F-79A149498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5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F059-83AA-4415-BFA3-BA3E1F92134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4A2-65F8-48D6-B43F-79A149498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07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F059-83AA-4415-BFA3-BA3E1F92134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4A2-65F8-48D6-B43F-79A149498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8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F059-83AA-4415-BFA3-BA3E1F92134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4A2-65F8-48D6-B43F-79A149498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6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F059-83AA-4415-BFA3-BA3E1F92134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B4A2-65F8-48D6-B43F-79A149498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4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0F059-83AA-4415-BFA3-BA3E1F92134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B4A2-65F8-48D6-B43F-79A149498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6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20220811_SQL_</a:t>
            </a:r>
            <a:r>
              <a:rPr lang="ko-KR" altLang="en-US" dirty="0" err="1" smtClean="0"/>
              <a:t>김병용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65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432" y="-1251284"/>
            <a:ext cx="11793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Mynewdb</a:t>
            </a:r>
            <a:r>
              <a:rPr lang="en-US" altLang="ko-KR" dirty="0"/>
              <a:t> </a:t>
            </a:r>
            <a:r>
              <a:rPr lang="ko-KR" altLang="en-US" dirty="0"/>
              <a:t>라는 데이터 베이스를 생성 후</a:t>
            </a:r>
            <a:endParaRPr lang="en-US" altLang="ko-KR" dirty="0"/>
          </a:p>
          <a:p>
            <a:r>
              <a:rPr lang="en-US" altLang="ko-KR" dirty="0"/>
              <a:t>Use </a:t>
            </a:r>
            <a:r>
              <a:rPr lang="en-US" altLang="ko-KR" dirty="0" err="1"/>
              <a:t>mynewdb</a:t>
            </a:r>
            <a:r>
              <a:rPr lang="en-US" altLang="ko-KR" dirty="0"/>
              <a:t> </a:t>
            </a:r>
            <a:r>
              <a:rPr lang="ko-KR" altLang="en-US" dirty="0"/>
              <a:t>를 통해 그 데이터 베이스를 사용한다고 선언 하고 </a:t>
            </a:r>
            <a:r>
              <a:rPr lang="en-US" altLang="ko-KR" dirty="0" err="1"/>
              <a:t>emp</a:t>
            </a:r>
            <a:r>
              <a:rPr lang="en-US" altLang="ko-KR" dirty="0"/>
              <a:t>, </a:t>
            </a:r>
            <a:r>
              <a:rPr lang="en-US" altLang="ko-KR" dirty="0" err="1"/>
              <a:t>dept</a:t>
            </a:r>
            <a:r>
              <a:rPr lang="en-US" altLang="ko-KR" dirty="0"/>
              <a:t> </a:t>
            </a:r>
            <a:r>
              <a:rPr lang="ko-KR" altLang="en-US" dirty="0"/>
              <a:t>테이블 생성 후 값을 선언해줍니다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7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7389" y="-1315453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인서트 문을 사용하여 각각 순서에 맞게 값을 넣어주고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77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0863" y="-866275"/>
            <a:ext cx="1050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EMPLOYEE</a:t>
            </a:r>
            <a:r>
              <a:rPr lang="ko-KR" altLang="en-US" dirty="0" smtClean="0"/>
              <a:t>테이블에서 부서별로 </a:t>
            </a:r>
            <a:r>
              <a:rPr lang="en-US" altLang="ko-KR" dirty="0" smtClean="0"/>
              <a:t>SALARY</a:t>
            </a:r>
            <a:r>
              <a:rPr lang="ko-KR" altLang="en-US" dirty="0" smtClean="0"/>
              <a:t>의 합계가 </a:t>
            </a:r>
            <a:r>
              <a:rPr lang="en-US" altLang="ko-KR" dirty="0" smtClean="0"/>
              <a:t>2500</a:t>
            </a:r>
            <a:r>
              <a:rPr lang="ko-KR" altLang="en-US" dirty="0" smtClean="0"/>
              <a:t>이상인 데이터를 합계가 높은 순으로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83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60" y="2390275"/>
            <a:ext cx="7766770" cy="1802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9515" y="15240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결과물 호출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5896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20220811_SQL_김병용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20220811_SQL_김병용</dc:title>
  <dc:creator>GreenArt</dc:creator>
  <cp:lastModifiedBy>GreenArt</cp:lastModifiedBy>
  <cp:revision>2</cp:revision>
  <dcterms:created xsi:type="dcterms:W3CDTF">2022-08-11T05:47:22Z</dcterms:created>
  <dcterms:modified xsi:type="dcterms:W3CDTF">2022-08-11T06:12:13Z</dcterms:modified>
</cp:coreProperties>
</file>