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4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6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5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9398-07FC-4D9B-840B-752E489E87B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818B-0D57-42F8-872C-1A6D54AF6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20220811_SQL</a:t>
            </a:r>
            <a:r>
              <a:rPr lang="ko-KR" altLang="en-US" sz="5400" dirty="0" smtClean="0"/>
              <a:t>활용</a:t>
            </a:r>
            <a:r>
              <a:rPr lang="en-US" altLang="ko-KR" sz="5400" dirty="0" smtClean="0"/>
              <a:t>_</a:t>
            </a:r>
            <a:r>
              <a:rPr lang="ko-KR" altLang="en-US" sz="5400" dirty="0" err="1" smtClean="0"/>
              <a:t>김병용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7923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4231" y="-1892968"/>
            <a:ext cx="7443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Mynewdb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라는 데이터 베이스를 생성 후</a:t>
            </a:r>
            <a:endParaRPr lang="en-US" altLang="ko-KR" sz="2800" dirty="0" smtClean="0"/>
          </a:p>
          <a:p>
            <a:r>
              <a:rPr lang="en-US" altLang="ko-KR" sz="2800" dirty="0" smtClean="0"/>
              <a:t>Use </a:t>
            </a:r>
            <a:r>
              <a:rPr lang="en-US" altLang="ko-KR" sz="2800" dirty="0" err="1" smtClean="0"/>
              <a:t>mynewdb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를 통해 그 데이터 베이스를 사용한다고 선언 하고 </a:t>
            </a:r>
            <a:r>
              <a:rPr lang="en-US" altLang="ko-KR" sz="2800" dirty="0" err="1" smtClean="0"/>
              <a:t>emp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dept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테이블 생성 후 값을 선언해줍니다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8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9221" y="-1668379"/>
            <a:ext cx="8970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인서트 문을 사용하여 각각 순서에 맞게 값을 넣어주고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838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-1684421"/>
            <a:ext cx="12042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급여가 </a:t>
            </a:r>
            <a:r>
              <a:rPr lang="en-US" altLang="ko-KR" sz="2400" dirty="0"/>
              <a:t>1500</a:t>
            </a:r>
            <a:r>
              <a:rPr lang="ko-KR" altLang="en-US" sz="2400" dirty="0"/>
              <a:t>이상이고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부서 번호가 </a:t>
            </a:r>
            <a:r>
              <a:rPr lang="en-US" altLang="ko-KR" sz="2400" dirty="0"/>
              <a:t>30</a:t>
            </a:r>
            <a:r>
              <a:rPr lang="ko-KR" altLang="en-US" sz="2400" dirty="0"/>
              <a:t>번인 사원 중 직업이 </a:t>
            </a:r>
            <a:r>
              <a:rPr lang="en-US" altLang="ko-KR" sz="2400" dirty="0"/>
              <a:t>MANAGER</a:t>
            </a:r>
            <a:r>
              <a:rPr lang="ko-KR" altLang="en-US" sz="2400" dirty="0"/>
              <a:t>인 사람의 </a:t>
            </a:r>
            <a:r>
              <a:rPr lang="ko-KR" altLang="en-US" sz="2400" dirty="0" smtClean="0"/>
              <a:t>정보를</a:t>
            </a:r>
            <a:endParaRPr lang="en-US" altLang="ko-KR" sz="2400" dirty="0" smtClean="0"/>
          </a:p>
          <a:p>
            <a:r>
              <a:rPr lang="ko-KR" altLang="en-US" sz="2400" dirty="0" smtClean="0"/>
              <a:t>출력 하는 문을 만들어 줍니다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71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결과물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2839454"/>
            <a:ext cx="8807115" cy="1823828"/>
          </a:xfrm>
        </p:spPr>
      </p:pic>
    </p:spTree>
    <p:extLst>
      <p:ext uri="{BB962C8B-B14F-4D97-AF65-F5344CB8AC3E}">
        <p14:creationId xmlns:p14="http://schemas.microsoft.com/office/powerpoint/2010/main" val="42018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20220811_SQL활용_김병용</vt:lpstr>
      <vt:lpstr>PowerPoint 프레젠테이션</vt:lpstr>
      <vt:lpstr>PowerPoint 프레젠테이션</vt:lpstr>
      <vt:lpstr>PowerPoint 프레젠테이션</vt:lpstr>
      <vt:lpstr>결과물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20220811_SQL활용_김병용</dc:title>
  <dc:creator>GreenArt</dc:creator>
  <cp:lastModifiedBy>GreenArt</cp:lastModifiedBy>
  <cp:revision>2</cp:revision>
  <dcterms:created xsi:type="dcterms:W3CDTF">2022-08-11T02:15:04Z</dcterms:created>
  <dcterms:modified xsi:type="dcterms:W3CDTF">2022-08-11T02:20:49Z</dcterms:modified>
</cp:coreProperties>
</file>