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8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FB9B-FABA-41B9-91CA-1A0D7E094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A292-0FD3-4A4F-A996-840DE4BF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1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FB9B-FABA-41B9-91CA-1A0D7E094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A292-0FD3-4A4F-A996-840DE4BF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2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FB9B-FABA-41B9-91CA-1A0D7E094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A292-0FD3-4A4F-A996-840DE4BF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0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FB9B-FABA-41B9-91CA-1A0D7E094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A292-0FD3-4A4F-A996-840DE4BF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1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FB9B-FABA-41B9-91CA-1A0D7E094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A292-0FD3-4A4F-A996-840DE4BF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9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FB9B-FABA-41B9-91CA-1A0D7E094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A292-0FD3-4A4F-A996-840DE4BF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71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FB9B-FABA-41B9-91CA-1A0D7E094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A292-0FD3-4A4F-A996-840DE4BF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0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FB9B-FABA-41B9-91CA-1A0D7E094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A292-0FD3-4A4F-A996-840DE4BF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5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FB9B-FABA-41B9-91CA-1A0D7E094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A292-0FD3-4A4F-A996-840DE4BF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5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FB9B-FABA-41B9-91CA-1A0D7E094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A292-0FD3-4A4F-A996-840DE4BF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FB9B-FABA-41B9-91CA-1A0D7E094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A292-0FD3-4A4F-A996-840DE4BF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8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FB9B-FABA-41B9-91CA-1A0D7E094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A292-0FD3-4A4F-A996-840DE4BF8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1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5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8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5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1</cp:revision>
  <dcterms:created xsi:type="dcterms:W3CDTF">2022-07-12T05:35:01Z</dcterms:created>
  <dcterms:modified xsi:type="dcterms:W3CDTF">2022-07-12T05:35:42Z</dcterms:modified>
</cp:coreProperties>
</file>