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69" r:id="rId6"/>
    <p:sldId id="270" r:id="rId7"/>
    <p:sldId id="261" r:id="rId8"/>
    <p:sldId id="262" r:id="rId9"/>
    <p:sldId id="275" r:id="rId10"/>
    <p:sldId id="272" r:id="rId11"/>
    <p:sldId id="273" r:id="rId12"/>
    <p:sldId id="274" r:id="rId13"/>
    <p:sldId id="263" r:id="rId14"/>
    <p:sldId id="276" r:id="rId15"/>
    <p:sldId id="277" r:id="rId16"/>
    <p:sldId id="278" r:id="rId17"/>
    <p:sldId id="281" r:id="rId18"/>
    <p:sldId id="290" r:id="rId19"/>
    <p:sldId id="283" r:id="rId20"/>
    <p:sldId id="284" r:id="rId21"/>
    <p:sldId id="285" r:id="rId22"/>
    <p:sldId id="288" r:id="rId23"/>
    <p:sldId id="28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hyerim" initials="Lh" lastIdx="1" clrIdx="0">
    <p:extLst>
      <p:ext uri="{19B8F6BF-5375-455C-9EA6-DF929625EA0E}">
        <p15:presenceInfo xmlns:p15="http://schemas.microsoft.com/office/powerpoint/2012/main" userId="00216b1ce06b5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1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9D858-D2BD-4A2C-AC5A-52B7D1108E6D}"/>
              </a:ext>
            </a:extLst>
          </p:cNvPr>
          <p:cNvSpPr txBox="1"/>
          <p:nvPr/>
        </p:nvSpPr>
        <p:spPr>
          <a:xfrm>
            <a:off x="1148495" y="5353494"/>
            <a:ext cx="9905999" cy="713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3500" dirty="0">
                <a:solidFill>
                  <a:schemeClr val="tx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유기동물 입양 플랫폼 </a:t>
            </a:r>
            <a:r>
              <a:rPr lang="en-US" altLang="ko-KR" sz="3500" dirty="0">
                <a:solidFill>
                  <a:schemeClr val="tx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SAVIOR</a:t>
            </a:r>
          </a:p>
        </p:txBody>
      </p:sp>
      <p:pic>
        <p:nvPicPr>
          <p:cNvPr id="5" name="그림 4" descr="개, 앉아있는, 실내, 포유류이(가) 표시된 사진&#10;&#10;자동 생성된 설명">
            <a:extLst>
              <a:ext uri="{FF2B5EF4-FFF2-40B4-BE49-F238E27FC236}">
                <a16:creationId xmlns:a16="http://schemas.microsoft.com/office/drawing/2014/main" id="{AF45CEC9-27DB-43F9-A15E-4C16157EB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4" r="1" b="1"/>
          <a:stretch/>
        </p:blipFill>
        <p:spPr>
          <a:xfrm>
            <a:off x="2863920" y="523732"/>
            <a:ext cx="6475147" cy="4457058"/>
          </a:xfrm>
          <a:prstGeom prst="rect">
            <a:avLst/>
          </a:prstGeom>
        </p:spPr>
      </p:pic>
      <p:pic>
        <p:nvPicPr>
          <p:cNvPr id="11" name="그림 10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BCDC337C-F62E-42D8-BF15-899C494A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" y="0"/>
            <a:ext cx="224047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2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7" y="214189"/>
            <a:ext cx="7532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(member)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947DFC-3108-4A52-99C6-662E53F17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79108"/>
              </p:ext>
            </p:extLst>
          </p:nvPr>
        </p:nvGraphicFramePr>
        <p:xfrm>
          <a:off x="1172507" y="2133601"/>
          <a:ext cx="924231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072">
                  <a:extLst>
                    <a:ext uri="{9D8B030D-6E8A-4147-A177-3AD203B41FA5}">
                      <a16:colId xmlns:a16="http://schemas.microsoft.com/office/drawing/2014/main" val="236330598"/>
                    </a:ext>
                  </a:extLst>
                </a:gridCol>
                <a:gridCol w="1812212">
                  <a:extLst>
                    <a:ext uri="{9D8B030D-6E8A-4147-A177-3AD203B41FA5}">
                      <a16:colId xmlns:a16="http://schemas.microsoft.com/office/drawing/2014/main" val="2000988850"/>
                    </a:ext>
                  </a:extLst>
                </a:gridCol>
                <a:gridCol w="1749367">
                  <a:extLst>
                    <a:ext uri="{9D8B030D-6E8A-4147-A177-3AD203B41FA5}">
                      <a16:colId xmlns:a16="http://schemas.microsoft.com/office/drawing/2014/main" val="1169765002"/>
                    </a:ext>
                  </a:extLst>
                </a:gridCol>
                <a:gridCol w="1568418">
                  <a:extLst>
                    <a:ext uri="{9D8B030D-6E8A-4147-A177-3AD203B41FA5}">
                      <a16:colId xmlns:a16="http://schemas.microsoft.com/office/drawing/2014/main" val="4141891528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1435819405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1884956938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611640367"/>
                    </a:ext>
                  </a:extLst>
                </a:gridCol>
              </a:tblGrid>
              <a:tr h="33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</a:t>
                      </a:r>
                      <a:r>
                        <a:rPr lang="ko-KR" altLang="en-US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논리적 </a:t>
                      </a:r>
                      <a:r>
                        <a:rPr lang="ko-KR" altLang="en-US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9317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07172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12851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05135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09505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pnumb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1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9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7" y="214189"/>
            <a:ext cx="68150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(reply)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8C4A8EE2-123C-44DD-8BB7-66D24F4AB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21940"/>
              </p:ext>
            </p:extLst>
          </p:nvPr>
        </p:nvGraphicFramePr>
        <p:xfrm>
          <a:off x="1172507" y="2133601"/>
          <a:ext cx="930052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36330598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000988850"/>
                    </a:ext>
                  </a:extLst>
                </a:gridCol>
                <a:gridCol w="1797367">
                  <a:extLst>
                    <a:ext uri="{9D8B030D-6E8A-4147-A177-3AD203B41FA5}">
                      <a16:colId xmlns:a16="http://schemas.microsoft.com/office/drawing/2014/main" val="1169765002"/>
                    </a:ext>
                  </a:extLst>
                </a:gridCol>
                <a:gridCol w="1668463">
                  <a:extLst>
                    <a:ext uri="{9D8B030D-6E8A-4147-A177-3AD203B41FA5}">
                      <a16:colId xmlns:a16="http://schemas.microsoft.com/office/drawing/2014/main" val="4141891528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1435819405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1884956938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611640367"/>
                    </a:ext>
                  </a:extLst>
                </a:gridCol>
              </a:tblGrid>
              <a:tr h="33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</a:t>
                      </a:r>
                      <a:r>
                        <a:rPr lang="ko-KR" altLang="en-US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논리적 </a:t>
                      </a:r>
                      <a:r>
                        <a:rPr lang="ko-KR" altLang="en-US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9317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Rno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07172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12851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05135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09505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replydate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15267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updatedate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33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6" y="214190"/>
            <a:ext cx="9510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board_attach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0220E82-E9E8-44B3-91D4-99475CCD3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98881"/>
              </p:ext>
            </p:extLst>
          </p:nvPr>
        </p:nvGraphicFramePr>
        <p:xfrm>
          <a:off x="1172507" y="2133601"/>
          <a:ext cx="962490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072">
                  <a:extLst>
                    <a:ext uri="{9D8B030D-6E8A-4147-A177-3AD203B41FA5}">
                      <a16:colId xmlns:a16="http://schemas.microsoft.com/office/drawing/2014/main" val="236330598"/>
                    </a:ext>
                  </a:extLst>
                </a:gridCol>
                <a:gridCol w="1812212">
                  <a:extLst>
                    <a:ext uri="{9D8B030D-6E8A-4147-A177-3AD203B41FA5}">
                      <a16:colId xmlns:a16="http://schemas.microsoft.com/office/drawing/2014/main" val="2000988850"/>
                    </a:ext>
                  </a:extLst>
                </a:gridCol>
                <a:gridCol w="1749367">
                  <a:extLst>
                    <a:ext uri="{9D8B030D-6E8A-4147-A177-3AD203B41FA5}">
                      <a16:colId xmlns:a16="http://schemas.microsoft.com/office/drawing/2014/main" val="1169765002"/>
                    </a:ext>
                  </a:extLst>
                </a:gridCol>
                <a:gridCol w="1568418">
                  <a:extLst>
                    <a:ext uri="{9D8B030D-6E8A-4147-A177-3AD203B41FA5}">
                      <a16:colId xmlns:a16="http://schemas.microsoft.com/office/drawing/2014/main" val="4141891528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1435819405"/>
                    </a:ext>
                  </a:extLst>
                </a:gridCol>
                <a:gridCol w="1413192">
                  <a:extLst>
                    <a:ext uri="{9D8B030D-6E8A-4147-A177-3AD203B41FA5}">
                      <a16:colId xmlns:a16="http://schemas.microsoft.com/office/drawing/2014/main" val="1884956938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611640367"/>
                    </a:ext>
                  </a:extLst>
                </a:gridCol>
              </a:tblGrid>
              <a:tr h="33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</a:t>
                      </a:r>
                      <a:r>
                        <a:rPr lang="ko-KR" altLang="en-US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논리적 </a:t>
                      </a:r>
                      <a:r>
                        <a:rPr lang="ko-KR" altLang="en-US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9317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UUID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07172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Uploadpath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12851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Filename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05135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0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36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7" y="214190"/>
            <a:ext cx="3935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3DB4C-C0D6-4D3C-929A-A5E145E5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78" y="271047"/>
            <a:ext cx="4312547" cy="42019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27E6A81-8D7D-4272-BAE3-28ABCE278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6" y="1460284"/>
            <a:ext cx="4312546" cy="52901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038124-22CB-4E3D-B7C8-2BFD4775D291}"/>
              </a:ext>
            </a:extLst>
          </p:cNvPr>
          <p:cNvSpPr/>
          <p:nvPr/>
        </p:nvSpPr>
        <p:spPr>
          <a:xfrm>
            <a:off x="5881853" y="725232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A95759-B960-40A2-B743-94360CA4706F}"/>
              </a:ext>
            </a:extLst>
          </p:cNvPr>
          <p:cNvSpPr/>
          <p:nvPr/>
        </p:nvSpPr>
        <p:spPr>
          <a:xfrm>
            <a:off x="528496" y="1181782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C1B01C-48EE-484D-B9EE-AED892BC5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13" y="3091060"/>
            <a:ext cx="4999153" cy="45724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A32B90D-13AC-4519-BF12-87C28419D4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13" y="3827618"/>
            <a:ext cx="5006774" cy="7163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7964BA-1E38-4F0E-B9CA-71C1B08025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93" y="4859317"/>
            <a:ext cx="4999153" cy="524952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12C087A-3CF9-47E9-A040-4C9D5EC48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13" y="5820912"/>
            <a:ext cx="5421442" cy="822898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0DB2ED5-FB22-4EEA-8167-8EB9281474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93" y="1282050"/>
            <a:ext cx="2903472" cy="137934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CFC88E-86E3-4910-A74B-2D9A81C71012}"/>
              </a:ext>
            </a:extLst>
          </p:cNvPr>
          <p:cNvSpPr/>
          <p:nvPr/>
        </p:nvSpPr>
        <p:spPr>
          <a:xfrm>
            <a:off x="5278272" y="1029747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0E251B-1845-4F48-A622-C660581DF7A0}"/>
              </a:ext>
            </a:extLst>
          </p:cNvPr>
          <p:cNvSpPr/>
          <p:nvPr/>
        </p:nvSpPr>
        <p:spPr>
          <a:xfrm>
            <a:off x="5260413" y="2837728"/>
            <a:ext cx="1554112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MemberService.java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477E-F268-4F1D-9CB1-1A0B683DDED8}"/>
              </a:ext>
            </a:extLst>
          </p:cNvPr>
          <p:cNvSpPr/>
          <p:nvPr/>
        </p:nvSpPr>
        <p:spPr>
          <a:xfrm>
            <a:off x="5260413" y="3565392"/>
            <a:ext cx="2325076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MemberServiceImpl.java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D5F4F0-4EE0-4B41-A707-9D6EE07E7C22}"/>
              </a:ext>
            </a:extLst>
          </p:cNvPr>
          <p:cNvSpPr/>
          <p:nvPr/>
        </p:nvSpPr>
        <p:spPr>
          <a:xfrm>
            <a:off x="5260413" y="4596922"/>
            <a:ext cx="1641210" cy="205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MemberMapper.java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1AE122-8329-4250-A2A3-F6ED2CFEEEFA}"/>
              </a:ext>
            </a:extLst>
          </p:cNvPr>
          <p:cNvSpPr/>
          <p:nvPr/>
        </p:nvSpPr>
        <p:spPr>
          <a:xfrm>
            <a:off x="5260413" y="5540890"/>
            <a:ext cx="1840982" cy="160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PJMemberMapper.xml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336AB4-B2D8-45AE-A092-45EE21ACF817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 flipV="1">
            <a:off x="1699795" y="1137920"/>
            <a:ext cx="3578477" cy="15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9D9CA8-6610-4002-805D-F5DDE49F44E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6037469" y="2661390"/>
            <a:ext cx="700160" cy="17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192C1F1-910F-4478-A944-EFF56F007CB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670723" y="-1614998"/>
            <a:ext cx="240204" cy="5353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62CA50B-E1F3-4B56-AC1E-1FBDC765FFAB}"/>
              </a:ext>
            </a:extLst>
          </p:cNvPr>
          <p:cNvCxnSpPr>
            <a:stCxn id="23" idx="1"/>
            <a:endCxn id="24" idx="1"/>
          </p:cNvCxnSpPr>
          <p:nvPr/>
        </p:nvCxnSpPr>
        <p:spPr>
          <a:xfrm rot="10800000" flipV="1">
            <a:off x="5260413" y="2945901"/>
            <a:ext cx="12700" cy="7276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6A02B2E-2CB1-4DF0-BB4E-DAC8004E03DF}"/>
              </a:ext>
            </a:extLst>
          </p:cNvPr>
          <p:cNvCxnSpPr>
            <a:stCxn id="24" idx="1"/>
            <a:endCxn id="25" idx="1"/>
          </p:cNvCxnSpPr>
          <p:nvPr/>
        </p:nvCxnSpPr>
        <p:spPr>
          <a:xfrm rot="10800000" flipV="1">
            <a:off x="5260413" y="3673565"/>
            <a:ext cx="12700" cy="10259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AE6F9-95D7-445C-B9B2-CF543F8DF81F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 rot="10800000" flipV="1">
            <a:off x="5260413" y="4699499"/>
            <a:ext cx="12700" cy="9214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5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7" y="214190"/>
            <a:ext cx="65909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5E77728-80C6-4929-93C9-CCD4CF964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7" y="1107655"/>
            <a:ext cx="5061438" cy="205292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C1744F3-31E6-4B3A-BE48-5B5F5F34E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7" y="4953124"/>
            <a:ext cx="5032103" cy="1690686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E8A2085-4BFF-4A90-AEDD-6A42A521E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25" y="905434"/>
            <a:ext cx="4997962" cy="2207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275851-6AE4-4FDD-BE58-507B63846E9C}"/>
              </a:ext>
            </a:extLst>
          </p:cNvPr>
          <p:cNvSpPr/>
          <p:nvPr/>
        </p:nvSpPr>
        <p:spPr>
          <a:xfrm>
            <a:off x="336527" y="842737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EE5B6D-FCF6-4BA4-B48C-12485DCBB65F}"/>
              </a:ext>
            </a:extLst>
          </p:cNvPr>
          <p:cNvSpPr/>
          <p:nvPr/>
        </p:nvSpPr>
        <p:spPr>
          <a:xfrm>
            <a:off x="365223" y="4674367"/>
            <a:ext cx="2076900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C58C2B-4546-49AD-95F1-90B163FAEB18}"/>
              </a:ext>
            </a:extLst>
          </p:cNvPr>
          <p:cNvSpPr/>
          <p:nvPr/>
        </p:nvSpPr>
        <p:spPr>
          <a:xfrm>
            <a:off x="5974725" y="655214"/>
            <a:ext cx="2076900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38C963D-1D7A-432E-AB8A-6AA802613EF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5397965" y="2009292"/>
            <a:ext cx="576760" cy="124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B40EE2C-060C-48AD-A890-3C10470D786B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H="1">
            <a:off x="336527" y="2134115"/>
            <a:ext cx="5061438" cy="3664352"/>
          </a:xfrm>
          <a:prstGeom prst="bentConnector5">
            <a:avLst>
              <a:gd name="adj1" fmla="val -4517"/>
              <a:gd name="adj2" fmla="val 52471"/>
              <a:gd name="adj3" fmla="val 104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956ADAEF-DC83-4257-8358-D0481FFA58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25" y="3625124"/>
            <a:ext cx="5854248" cy="29534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58AB5E-4B87-4011-A5CB-AFB02B0D1800}"/>
              </a:ext>
            </a:extLst>
          </p:cNvPr>
          <p:cNvSpPr/>
          <p:nvPr/>
        </p:nvSpPr>
        <p:spPr>
          <a:xfrm>
            <a:off x="5974725" y="3357687"/>
            <a:ext cx="2076900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PJmemberService.java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CB68F93-3597-4354-8A04-E58A0F26AF25}"/>
              </a:ext>
            </a:extLst>
          </p:cNvPr>
          <p:cNvCxnSpPr>
            <a:stCxn id="13" idx="2"/>
          </p:cNvCxnSpPr>
          <p:nvPr/>
        </p:nvCxnSpPr>
        <p:spPr>
          <a:xfrm>
            <a:off x="8473706" y="3113150"/>
            <a:ext cx="0" cy="51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6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7" y="214190"/>
            <a:ext cx="4582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회원정보수정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69A0E76-2B78-411B-9493-97C944489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39" y="2940946"/>
            <a:ext cx="6118615" cy="377883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A6C166C-1DDC-4154-ABD0-10F065863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56" y="905435"/>
            <a:ext cx="5082980" cy="115834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B7BFDA2-CB50-406E-A6B7-A428CAFD9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4" y="1154675"/>
            <a:ext cx="5306672" cy="142058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5CEB8E-68F2-4104-A17A-C116B7E300D1}"/>
              </a:ext>
            </a:extLst>
          </p:cNvPr>
          <p:cNvSpPr/>
          <p:nvPr/>
        </p:nvSpPr>
        <p:spPr>
          <a:xfrm>
            <a:off x="286054" y="832311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487A6D-400B-4EBB-908F-E83E2AB48D67}"/>
              </a:ext>
            </a:extLst>
          </p:cNvPr>
          <p:cNvSpPr/>
          <p:nvPr/>
        </p:nvSpPr>
        <p:spPr>
          <a:xfrm>
            <a:off x="6197756" y="593201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4387F5-C716-42AE-AC9B-700B97104157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2939390" y="2575257"/>
            <a:ext cx="0" cy="71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3CB1A5C-EED0-4C76-9BEA-9CA1F0DF7AED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H="1">
            <a:off x="5993539" y="1484605"/>
            <a:ext cx="5287197" cy="3345757"/>
          </a:xfrm>
          <a:prstGeom prst="bentConnector5">
            <a:avLst>
              <a:gd name="adj1" fmla="val -4324"/>
              <a:gd name="adj2" fmla="val 30419"/>
              <a:gd name="adj3" fmla="val 104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1D30B06A-9D69-4E79-8FBB-BEEC618BD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74" y="3290282"/>
            <a:ext cx="3519232" cy="329818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9F400A-C2B4-46AC-92AB-4EEAEFABE2D4}"/>
              </a:ext>
            </a:extLst>
          </p:cNvPr>
          <p:cNvSpPr/>
          <p:nvPr/>
        </p:nvSpPr>
        <p:spPr>
          <a:xfrm>
            <a:off x="1179774" y="3038688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Mdetail.js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A115FD1-E46B-418F-85BD-132A5712D3ED}"/>
              </a:ext>
            </a:extLst>
          </p:cNvPr>
          <p:cNvCxnSpPr>
            <a:stCxn id="28" idx="3"/>
            <a:endCxn id="11" idx="1"/>
          </p:cNvCxnSpPr>
          <p:nvPr/>
        </p:nvCxnSpPr>
        <p:spPr>
          <a:xfrm flipV="1">
            <a:off x="4699006" y="1484605"/>
            <a:ext cx="1498750" cy="3454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2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7" y="214190"/>
            <a:ext cx="3935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56192E-B51C-4670-81CF-AFAF79F2D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54" y="2377999"/>
            <a:ext cx="4524770" cy="413606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A29E8FA-2E63-4D83-B605-337BD06A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3" y="1135180"/>
            <a:ext cx="6363701" cy="148713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D54D0B6-FD42-4F20-B1B7-CC6B6684E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65" y="905435"/>
            <a:ext cx="4379548" cy="90543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4313F72-2198-4C69-B369-28F553A16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14" y="3007843"/>
            <a:ext cx="3678885" cy="34478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7E631E-FD71-40FE-A6E0-043F035A152C}"/>
              </a:ext>
            </a:extLst>
          </p:cNvPr>
          <p:cNvSpPr/>
          <p:nvPr/>
        </p:nvSpPr>
        <p:spPr>
          <a:xfrm>
            <a:off x="286054" y="832311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memberDetail.js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73577-F079-41EA-B5A4-2AA8A846CCB6}"/>
              </a:ext>
            </a:extLst>
          </p:cNvPr>
          <p:cNvSpPr/>
          <p:nvPr/>
        </p:nvSpPr>
        <p:spPr>
          <a:xfrm>
            <a:off x="1234552" y="2743887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Mdetail.js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0EA201-EBB7-461B-850B-6E14FB1970E2}"/>
              </a:ext>
            </a:extLst>
          </p:cNvPr>
          <p:cNvSpPr/>
          <p:nvPr/>
        </p:nvSpPr>
        <p:spPr>
          <a:xfrm>
            <a:off x="7287954" y="583071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F4C03A-0A87-4CB7-B9B5-662C7C8131E8}"/>
              </a:ext>
            </a:extLst>
          </p:cNvPr>
          <p:cNvCxnSpPr>
            <a:endCxn id="11" idx="0"/>
          </p:cNvCxnSpPr>
          <p:nvPr/>
        </p:nvCxnSpPr>
        <p:spPr>
          <a:xfrm flipH="1">
            <a:off x="3119957" y="2563907"/>
            <a:ext cx="218665" cy="44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E36568F-E5E6-4069-9F56-0ACE44EC75F2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4959399" y="1358153"/>
            <a:ext cx="2319166" cy="3373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C47237-082D-4BA1-AB94-1ED86D5D7C30}"/>
              </a:ext>
            </a:extLst>
          </p:cNvPr>
          <p:cNvCxnSpPr>
            <a:stCxn id="9" idx="2"/>
            <a:endCxn id="3" idx="0"/>
          </p:cNvCxnSpPr>
          <p:nvPr/>
        </p:nvCxnSpPr>
        <p:spPr>
          <a:xfrm>
            <a:off x="9468339" y="1810870"/>
            <a:ext cx="0" cy="56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3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7" y="214189"/>
            <a:ext cx="5981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회원정보보기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C047993-6B68-479C-B1CE-45A8D4D1E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6" y="1441989"/>
            <a:ext cx="6076841" cy="246411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1DA6660-BB5A-47D1-A340-38245BF4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64" y="1805880"/>
            <a:ext cx="5081353" cy="37980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DDD4B6-2801-4DB4-8BE0-E7A012DB865B}"/>
              </a:ext>
            </a:extLst>
          </p:cNvPr>
          <p:cNvSpPr/>
          <p:nvPr/>
        </p:nvSpPr>
        <p:spPr>
          <a:xfrm>
            <a:off x="368166" y="1119624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8FC69ED-8680-437C-B600-D8A80076F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5" y="4774270"/>
            <a:ext cx="5736635" cy="13791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97662-033D-40CB-A97D-230D657B5A74}"/>
              </a:ext>
            </a:extLst>
          </p:cNvPr>
          <p:cNvSpPr/>
          <p:nvPr/>
        </p:nvSpPr>
        <p:spPr>
          <a:xfrm>
            <a:off x="359365" y="4451905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6FAE5D6-5DBC-4D90-9C2E-D9F02737332F}"/>
              </a:ext>
            </a:extLst>
          </p:cNvPr>
          <p:cNvCxnSpPr>
            <a:stCxn id="3" idx="2"/>
          </p:cNvCxnSpPr>
          <p:nvPr/>
        </p:nvCxnSpPr>
        <p:spPr>
          <a:xfrm flipH="1">
            <a:off x="3406586" y="3906104"/>
            <a:ext cx="1" cy="86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349A0F9-175E-4716-BD01-04C1FABAEC9C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6096000" y="3704893"/>
            <a:ext cx="781564" cy="1758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6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6" y="214189"/>
            <a:ext cx="50860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6AD9940-925F-4078-803E-39ED1831D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0" y="1232352"/>
            <a:ext cx="6003490" cy="2218999"/>
          </a:xfrm>
          <a:prstGeom prst="rect">
            <a:avLst/>
          </a:prstGeom>
        </p:spPr>
      </p:pic>
      <p:pic>
        <p:nvPicPr>
          <p:cNvPr id="7" name="그림 6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708DD33F-6E58-4EE1-94D6-466F37F4D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69" y="630010"/>
            <a:ext cx="4302151" cy="279899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B3C11A3-20C9-47F7-ADF0-80C6556A0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" y="5120194"/>
            <a:ext cx="6087796" cy="155893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8C5F142-C6C4-45EF-AE73-6132866FD6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69" y="4103119"/>
            <a:ext cx="4380197" cy="26174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EBFC19-8D51-4D9D-9660-3DB2535A934A}"/>
              </a:ext>
            </a:extLst>
          </p:cNvPr>
          <p:cNvSpPr/>
          <p:nvPr/>
        </p:nvSpPr>
        <p:spPr>
          <a:xfrm>
            <a:off x="289780" y="890182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Noticelist.jsp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6AB82D-BB72-42C9-BB0C-9CF736543683}"/>
              </a:ext>
            </a:extLst>
          </p:cNvPr>
          <p:cNvSpPr/>
          <p:nvPr/>
        </p:nvSpPr>
        <p:spPr>
          <a:xfrm>
            <a:off x="226060" y="4749721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9DE40C-2B94-4102-AC7A-127F73956949}"/>
              </a:ext>
            </a:extLst>
          </p:cNvPr>
          <p:cNvSpPr/>
          <p:nvPr/>
        </p:nvSpPr>
        <p:spPr>
          <a:xfrm>
            <a:off x="7241769" y="3795375"/>
            <a:ext cx="1846354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PJboardMapper.xml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EC97596-0C9A-4A7E-998A-69ECF02B25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313856" y="2029505"/>
            <a:ext cx="927913" cy="3870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1F512C5-6890-4FF5-A950-F2DC7847D70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9392845" y="3429000"/>
            <a:ext cx="39023" cy="67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F8CDE58A-5BF3-4B26-B145-09A963C88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0" y="3451351"/>
            <a:ext cx="6121226" cy="1224244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03577A-59D3-44AE-81D9-320DF8DDC629}"/>
              </a:ext>
            </a:extLst>
          </p:cNvPr>
          <p:cNvCxnSpPr>
            <a:stCxn id="23" idx="2"/>
          </p:cNvCxnSpPr>
          <p:nvPr/>
        </p:nvCxnSpPr>
        <p:spPr>
          <a:xfrm>
            <a:off x="3350393" y="4675595"/>
            <a:ext cx="0" cy="44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03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6" y="214189"/>
            <a:ext cx="82942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로그인한 경우에만 가능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F5AD528-34DD-4A86-8175-6BAAEF029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0" y="1290393"/>
            <a:ext cx="5699646" cy="204823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35E396A-6BA6-4C2F-B65F-C99ABD84C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09" y="3037439"/>
            <a:ext cx="2974058" cy="360637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9F17926-12A3-435B-8F36-193250DA8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0" y="3652821"/>
            <a:ext cx="3770388" cy="299099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AFEA12E-79CF-4C54-9F95-BD123B5D6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09" y="905432"/>
            <a:ext cx="5117777" cy="18364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5212D1-2B74-4072-944C-C628A4FF97B9}"/>
              </a:ext>
            </a:extLst>
          </p:cNvPr>
          <p:cNvSpPr/>
          <p:nvPr/>
        </p:nvSpPr>
        <p:spPr>
          <a:xfrm>
            <a:off x="233010" y="1005440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30DBF3-E889-4139-8D17-A7510C274F72}"/>
              </a:ext>
            </a:extLst>
          </p:cNvPr>
          <p:cNvSpPr/>
          <p:nvPr/>
        </p:nvSpPr>
        <p:spPr>
          <a:xfrm>
            <a:off x="252220" y="3387549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Afterwrite.jsp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08B13-CA14-4BAA-837C-EA31F67B3F63}"/>
              </a:ext>
            </a:extLst>
          </p:cNvPr>
          <p:cNvSpPr/>
          <p:nvPr/>
        </p:nvSpPr>
        <p:spPr>
          <a:xfrm>
            <a:off x="6503609" y="645313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4D1C103-77CC-43EF-925A-ABE6A5500CD6}"/>
              </a:ext>
            </a:extLst>
          </p:cNvPr>
          <p:cNvCxnSpPr>
            <a:stCxn id="3" idx="2"/>
          </p:cNvCxnSpPr>
          <p:nvPr/>
        </p:nvCxnSpPr>
        <p:spPr>
          <a:xfrm>
            <a:off x="3082833" y="3338624"/>
            <a:ext cx="0" cy="26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4E83BD4-2DD8-4AC4-810F-D75E035E8EA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003398" y="1823642"/>
            <a:ext cx="2500211" cy="3324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373321-3B77-4B39-9F1F-E7ACB41DED40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7990638" y="2741852"/>
            <a:ext cx="1071860" cy="29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6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5FC9C-F102-4DD4-A69E-BD140B8462A1}"/>
              </a:ext>
            </a:extLst>
          </p:cNvPr>
          <p:cNvSpPr txBox="1"/>
          <p:nvPr/>
        </p:nvSpPr>
        <p:spPr>
          <a:xfrm>
            <a:off x="3729317" y="843677"/>
            <a:ext cx="60063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기획의도 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  <a:p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정의서</a:t>
            </a:r>
          </a:p>
          <a:p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  <a:p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  <a:p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</a:t>
            </a:r>
          </a:p>
        </p:txBody>
      </p:sp>
      <p:pic>
        <p:nvPicPr>
          <p:cNvPr id="6" name="그림 5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D26CFA96-B6CB-41A3-A41F-95E1D34CC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" y="0"/>
            <a:ext cx="224047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0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6" y="214189"/>
            <a:ext cx="65998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 수정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FDAA94D-4719-4341-AEFC-78407898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09" y="378058"/>
            <a:ext cx="5197290" cy="2194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B343CA-426B-4F83-93D6-A86BED073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09" y="2782495"/>
            <a:ext cx="3777815" cy="397123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5C04752-F369-4077-AAB9-67BB1EA2E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0" y="1771991"/>
            <a:ext cx="5599950" cy="44583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42B6383-F8FE-4DBF-B543-0919703FE9D0}"/>
              </a:ext>
            </a:extLst>
          </p:cNvPr>
          <p:cNvSpPr/>
          <p:nvPr/>
        </p:nvSpPr>
        <p:spPr>
          <a:xfrm>
            <a:off x="343650" y="1415679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Afterupdate.jsp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7AEE24-B58F-425C-AB36-12E31DFAAB69}"/>
              </a:ext>
            </a:extLst>
          </p:cNvPr>
          <p:cNvSpPr/>
          <p:nvPr/>
        </p:nvSpPr>
        <p:spPr>
          <a:xfrm>
            <a:off x="6351309" y="90478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A476B12-0A38-4EE8-875E-E1F0CB98E9C5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5943600" y="1475433"/>
            <a:ext cx="407709" cy="2525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4D81FB-F10D-4692-9CE9-1EE0D12D8138}"/>
              </a:ext>
            </a:extLst>
          </p:cNvPr>
          <p:cNvCxnSpPr>
            <a:stCxn id="3" idx="2"/>
          </p:cNvCxnSpPr>
          <p:nvPr/>
        </p:nvCxnSpPr>
        <p:spPr>
          <a:xfrm>
            <a:off x="8949954" y="2572808"/>
            <a:ext cx="0" cy="16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6" y="214189"/>
            <a:ext cx="65998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 삭제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9DBEBEA-8206-466C-91F7-43DA27F05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41" y="1221759"/>
            <a:ext cx="4320914" cy="117358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7D442B-2C5A-475C-958A-6D5914548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2" y="1299836"/>
            <a:ext cx="5296359" cy="10668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CA059A-FC70-4CE6-9E48-AC63804000D3}"/>
              </a:ext>
            </a:extLst>
          </p:cNvPr>
          <p:cNvSpPr/>
          <p:nvPr/>
        </p:nvSpPr>
        <p:spPr>
          <a:xfrm>
            <a:off x="632902" y="977471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Afterdetail.jsp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CF18E2-6C55-4806-B320-EFA28F25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88" y="2907842"/>
            <a:ext cx="3135764" cy="37359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D30CAB-D16E-45DA-BBF1-749C71309C36}"/>
              </a:ext>
            </a:extLst>
          </p:cNvPr>
          <p:cNvSpPr/>
          <p:nvPr/>
        </p:nvSpPr>
        <p:spPr>
          <a:xfrm>
            <a:off x="1489088" y="2619915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Detail.js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B2DDA2-D11B-4D5D-99AB-FAB7533A5D74}"/>
              </a:ext>
            </a:extLst>
          </p:cNvPr>
          <p:cNvSpPr/>
          <p:nvPr/>
        </p:nvSpPr>
        <p:spPr>
          <a:xfrm>
            <a:off x="6583641" y="932646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871F24-B260-496D-A6E5-3B498B1B10AF}"/>
              </a:ext>
            </a:extLst>
          </p:cNvPr>
          <p:cNvCxnSpPr>
            <a:stCxn id="7" idx="2"/>
          </p:cNvCxnSpPr>
          <p:nvPr/>
        </p:nvCxnSpPr>
        <p:spPr>
          <a:xfrm flipH="1">
            <a:off x="3281081" y="2366728"/>
            <a:ext cx="1" cy="46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496E9857-F449-4B42-B510-9712E32FA8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3" r="1355" b="25464"/>
          <a:stretch/>
        </p:blipFill>
        <p:spPr>
          <a:xfrm>
            <a:off x="6583641" y="2904055"/>
            <a:ext cx="4649135" cy="2806463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90AAAA0-8290-4DDB-B9F5-42FE87FE1F1B}"/>
              </a:ext>
            </a:extLst>
          </p:cNvPr>
          <p:cNvCxnSpPr>
            <a:stCxn id="12" idx="3"/>
            <a:endCxn id="3" idx="1"/>
          </p:cNvCxnSpPr>
          <p:nvPr/>
        </p:nvCxnSpPr>
        <p:spPr>
          <a:xfrm flipV="1">
            <a:off x="4624852" y="1808550"/>
            <a:ext cx="1958789" cy="2967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8FEE56-F99E-4C84-A527-93EFBB0B7A26}"/>
              </a:ext>
            </a:extLst>
          </p:cNvPr>
          <p:cNvCxnSpPr>
            <a:stCxn id="3" idx="2"/>
          </p:cNvCxnSpPr>
          <p:nvPr/>
        </p:nvCxnSpPr>
        <p:spPr>
          <a:xfrm>
            <a:off x="8744098" y="2395341"/>
            <a:ext cx="68208" cy="51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0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6" y="214189"/>
            <a:ext cx="65998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기술 상세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댓글 작성 </a:t>
            </a:r>
          </a:p>
        </p:txBody>
      </p:sp>
      <p:pic>
        <p:nvPicPr>
          <p:cNvPr id="3" name="그림 2" descr="텍스트, 스크린샷, 모니터, 여러개이(가) 표시된 사진&#10;&#10;자동 생성된 설명">
            <a:extLst>
              <a:ext uri="{FF2B5EF4-FFF2-40B4-BE49-F238E27FC236}">
                <a16:creationId xmlns:a16="http://schemas.microsoft.com/office/drawing/2014/main" id="{9525238F-C372-447C-B978-B2EA644CE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7" y="1145030"/>
            <a:ext cx="4851144" cy="462844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D9B457C-4114-4049-B502-F9FED47F6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2" y="1217093"/>
            <a:ext cx="5225885" cy="205019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6A91721-FD41-4014-B7D6-51F397458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2" y="3578942"/>
            <a:ext cx="6454292" cy="2988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6D221-346D-4345-A2C0-CACA133773A4}"/>
              </a:ext>
            </a:extLst>
          </p:cNvPr>
          <p:cNvSpPr/>
          <p:nvPr/>
        </p:nvSpPr>
        <p:spPr>
          <a:xfrm>
            <a:off x="415292" y="877097"/>
            <a:ext cx="1171299" cy="21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Afterdetail.jsp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7A568-F98E-4DB5-B417-22CC0FEF83CF}"/>
              </a:ext>
            </a:extLst>
          </p:cNvPr>
          <p:cNvSpPr/>
          <p:nvPr/>
        </p:nvSpPr>
        <p:spPr>
          <a:xfrm>
            <a:off x="415292" y="3379419"/>
            <a:ext cx="1634454" cy="159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replyController.java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7D23EC-9352-4EB3-AB01-2C93F14091A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028235" y="3267284"/>
            <a:ext cx="614203" cy="31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4F07D2-3F8F-4055-B46E-9137D5D792B6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869584" y="3459255"/>
            <a:ext cx="223283" cy="1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34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앉아있는, 개, 포유류, 갈색이(가) 표시된 사진&#10;&#10;자동 생성된 설명">
            <a:extLst>
              <a:ext uri="{FF2B5EF4-FFF2-40B4-BE49-F238E27FC236}">
                <a16:creationId xmlns:a16="http://schemas.microsoft.com/office/drawing/2014/main" id="{3EDC6565-82B4-4187-A3CF-3C408DD46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5" y="240268"/>
            <a:ext cx="6275070" cy="4902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A94FE-C8F1-423B-B7E7-B48449D9C854}"/>
              </a:ext>
            </a:extLst>
          </p:cNvPr>
          <p:cNvSpPr txBox="1"/>
          <p:nvPr/>
        </p:nvSpPr>
        <p:spPr>
          <a:xfrm>
            <a:off x="1148495" y="5353494"/>
            <a:ext cx="9905999" cy="713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3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</a:rPr>
              <a:t>감사합니다</a:t>
            </a:r>
            <a:endParaRPr lang="en-US" altLang="ko-KR" sz="3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" name="그림 7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64F82321-9C37-4AD8-9045-194BD8A12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" y="0"/>
            <a:ext cx="2240474" cy="14250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3CA278-EFB6-42F6-A4C3-BD75B4E79BFF}"/>
              </a:ext>
            </a:extLst>
          </p:cNvPr>
          <p:cNvSpPr txBox="1"/>
          <p:nvPr/>
        </p:nvSpPr>
        <p:spPr>
          <a:xfrm>
            <a:off x="7091322" y="6067354"/>
            <a:ext cx="428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이혜림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https://github.com/ereemee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44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개, 포유류, 갈색, 앉아있는이(가) 표시된 사진&#10;&#10;자동 생성된 설명">
            <a:extLst>
              <a:ext uri="{FF2B5EF4-FFF2-40B4-BE49-F238E27FC236}">
                <a16:creationId xmlns:a16="http://schemas.microsoft.com/office/drawing/2014/main" id="{B3A8A865-3CA1-42AC-AE0A-860EA1900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7" r="17462" b="-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591674" y="1395699"/>
            <a:ext cx="4223965" cy="411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000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기획의도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6D0D2-FDE4-4654-A75D-9F624DFB8239}"/>
              </a:ext>
            </a:extLst>
          </p:cNvPr>
          <p:cNvSpPr txBox="1"/>
          <p:nvPr/>
        </p:nvSpPr>
        <p:spPr>
          <a:xfrm>
            <a:off x="6380626" y="3742580"/>
            <a:ext cx="52197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통계에 따르면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매년 전국적으로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마리 이상의 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유기동물이 보호소로 구조되고있다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 절반에 가까운 동물들은 다시 가족을 만나지 못하고 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안락사 되거나 자연사하고 있다고 한다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거리에서 잊혀져 가는 유기동물들을 세상에 알리고 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소중한 가족들을 찾아주고 싶다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34" y="5950688"/>
            <a:ext cx="1423519" cy="905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9EE1E1-636B-4783-8E7B-7BCBCE4E9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85" y="232237"/>
            <a:ext cx="4579865" cy="31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7" y="214190"/>
            <a:ext cx="3935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B4F9F3-F3D3-4DA1-A9DB-F6AE18327E61}"/>
              </a:ext>
            </a:extLst>
          </p:cNvPr>
          <p:cNvSpPr/>
          <p:nvPr/>
        </p:nvSpPr>
        <p:spPr>
          <a:xfrm>
            <a:off x="726141" y="2214282"/>
            <a:ext cx="4831977" cy="549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4BEB7-36F5-4BC5-92D2-362068A370AA}"/>
              </a:ext>
            </a:extLst>
          </p:cNvPr>
          <p:cNvSpPr txBox="1"/>
          <p:nvPr/>
        </p:nvSpPr>
        <p:spPr>
          <a:xfrm>
            <a:off x="726141" y="2311932"/>
            <a:ext cx="4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SOFTWARE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9069E1-FBF0-4793-BAC3-1977B6676A1B}"/>
              </a:ext>
            </a:extLst>
          </p:cNvPr>
          <p:cNvSpPr/>
          <p:nvPr/>
        </p:nvSpPr>
        <p:spPr>
          <a:xfrm>
            <a:off x="5970494" y="2214282"/>
            <a:ext cx="4831977" cy="549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9E826-A501-4914-88D5-751AA9FBCB6E}"/>
              </a:ext>
            </a:extLst>
          </p:cNvPr>
          <p:cNvSpPr txBox="1"/>
          <p:nvPr/>
        </p:nvSpPr>
        <p:spPr>
          <a:xfrm>
            <a:off x="5970494" y="2311932"/>
            <a:ext cx="4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HARDWARE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1A6E75-ECC0-4D42-B4B2-EB6096F2B840}"/>
              </a:ext>
            </a:extLst>
          </p:cNvPr>
          <p:cNvSpPr/>
          <p:nvPr/>
        </p:nvSpPr>
        <p:spPr>
          <a:xfrm>
            <a:off x="726141" y="2859742"/>
            <a:ext cx="4831977" cy="2796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Eclipse, PowerPoint, HTML, CSS,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Workbench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8.0.18), Tomcat 8.5,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framework(5.0.7), JAVA(1.8)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E9CAE3-53FB-45E5-9079-CBEF9D13BAE0}"/>
              </a:ext>
            </a:extLst>
          </p:cNvPr>
          <p:cNvSpPr/>
          <p:nvPr/>
        </p:nvSpPr>
        <p:spPr>
          <a:xfrm>
            <a:off x="5970494" y="2859742"/>
            <a:ext cx="4831977" cy="2796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pro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2020 Microsoft Corporation.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 rights reserved.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프로세서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Intel(R) Core(TM) i5-1035G1 CPU @ 1.00GHz 1.19 GHz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설치된 메모리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(RAM) : 8.00GB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종류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64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운영체제</a:t>
            </a:r>
          </a:p>
        </p:txBody>
      </p:sp>
    </p:spTree>
    <p:extLst>
      <p:ext uri="{BB962C8B-B14F-4D97-AF65-F5344CB8AC3E}">
        <p14:creationId xmlns:p14="http://schemas.microsoft.com/office/powerpoint/2010/main" val="7930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7" y="214190"/>
            <a:ext cx="3935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정의서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8AA9402-57DF-4CE5-B171-B0A71819D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13100"/>
              </p:ext>
            </p:extLst>
          </p:nvPr>
        </p:nvGraphicFramePr>
        <p:xfrm>
          <a:off x="254369" y="1210234"/>
          <a:ext cx="10768063" cy="518116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48641586"/>
                    </a:ext>
                  </a:extLst>
                </a:gridCol>
                <a:gridCol w="635318">
                  <a:extLst>
                    <a:ext uri="{9D8B030D-6E8A-4147-A177-3AD203B41FA5}">
                      <a16:colId xmlns:a16="http://schemas.microsoft.com/office/drawing/2014/main" val="1432567382"/>
                    </a:ext>
                  </a:extLst>
                </a:gridCol>
                <a:gridCol w="1456055">
                  <a:extLst>
                    <a:ext uri="{9D8B030D-6E8A-4147-A177-3AD203B41FA5}">
                      <a16:colId xmlns:a16="http://schemas.microsoft.com/office/drawing/2014/main" val="319898688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3192314340"/>
                    </a:ext>
                  </a:extLst>
                </a:gridCol>
                <a:gridCol w="927268">
                  <a:extLst>
                    <a:ext uri="{9D8B030D-6E8A-4147-A177-3AD203B41FA5}">
                      <a16:colId xmlns:a16="http://schemas.microsoft.com/office/drawing/2014/main" val="1859483248"/>
                    </a:ext>
                  </a:extLst>
                </a:gridCol>
                <a:gridCol w="977586">
                  <a:extLst>
                    <a:ext uri="{9D8B030D-6E8A-4147-A177-3AD203B41FA5}">
                      <a16:colId xmlns:a16="http://schemas.microsoft.com/office/drawing/2014/main" val="2307853973"/>
                    </a:ext>
                  </a:extLst>
                </a:gridCol>
                <a:gridCol w="855386">
                  <a:extLst>
                    <a:ext uri="{9D8B030D-6E8A-4147-A177-3AD203B41FA5}">
                      <a16:colId xmlns:a16="http://schemas.microsoft.com/office/drawing/2014/main" val="192431177"/>
                    </a:ext>
                  </a:extLst>
                </a:gridCol>
                <a:gridCol w="1221981">
                  <a:extLst>
                    <a:ext uri="{9D8B030D-6E8A-4147-A177-3AD203B41FA5}">
                      <a16:colId xmlns:a16="http://schemas.microsoft.com/office/drawing/2014/main" val="505740556"/>
                    </a:ext>
                  </a:extLst>
                </a:gridCol>
                <a:gridCol w="963209">
                  <a:extLst>
                    <a:ext uri="{9D8B030D-6E8A-4147-A177-3AD203B41FA5}">
                      <a16:colId xmlns:a16="http://schemas.microsoft.com/office/drawing/2014/main" val="4062210492"/>
                    </a:ext>
                  </a:extLst>
                </a:gridCol>
              </a:tblGrid>
              <a:tr h="334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900958"/>
                  </a:ext>
                </a:extLst>
              </a:tr>
              <a:tr h="20090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소개페이지로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911671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 페이지로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106290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 페이지로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881693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페이지로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415381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404284"/>
                  </a:ext>
                </a:extLst>
              </a:tr>
              <a:tr h="2009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69922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881193"/>
                  </a:ext>
                </a:extLst>
              </a:tr>
              <a:tr h="20090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 글쓰기 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03640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글쓰기 권한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49937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 개인정보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813925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전체회원목록확인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전체회원 목록 확인가능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113937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922839"/>
                  </a:ext>
                </a:extLst>
              </a:tr>
              <a:tr h="2009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804560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599350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465763"/>
                  </a:ext>
                </a:extLst>
              </a:tr>
              <a:tr h="200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계정삭제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472853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하단고정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회사정보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04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8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7" y="214190"/>
            <a:ext cx="3935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정의서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8AA9402-57DF-4CE5-B171-B0A71819D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14308"/>
              </p:ext>
            </p:extLst>
          </p:nvPr>
        </p:nvGraphicFramePr>
        <p:xfrm>
          <a:off x="977151" y="769170"/>
          <a:ext cx="9371332" cy="603504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48641586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1432567382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319898688"/>
                    </a:ext>
                  </a:extLst>
                </a:gridCol>
                <a:gridCol w="2108518">
                  <a:extLst>
                    <a:ext uri="{9D8B030D-6E8A-4147-A177-3AD203B41FA5}">
                      <a16:colId xmlns:a16="http://schemas.microsoft.com/office/drawing/2014/main" val="3192314340"/>
                    </a:ext>
                  </a:extLst>
                </a:gridCol>
                <a:gridCol w="892189">
                  <a:extLst>
                    <a:ext uri="{9D8B030D-6E8A-4147-A177-3AD203B41FA5}">
                      <a16:colId xmlns:a16="http://schemas.microsoft.com/office/drawing/2014/main" val="1859483248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416813699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4142675189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505740556"/>
                    </a:ext>
                  </a:extLst>
                </a:gridCol>
                <a:gridCol w="926770">
                  <a:extLst>
                    <a:ext uri="{9D8B030D-6E8A-4147-A177-3AD203B41FA5}">
                      <a16:colId xmlns:a16="http://schemas.microsoft.com/office/drawing/2014/main" val="4062210492"/>
                    </a:ext>
                  </a:extLst>
                </a:gridCol>
              </a:tblGrid>
              <a:tr h="2604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900958"/>
                  </a:ext>
                </a:extLst>
              </a:tr>
              <a:tr h="260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메인화면으로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911671"/>
                  </a:ext>
                </a:extLst>
              </a:tr>
              <a:tr h="260465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SV-19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전체글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106290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키워드로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881693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페이지로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415381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내용을 입력 받음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404284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사진파일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글에 포함될 사진 첨부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69922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881193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출력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 게시글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03640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 게시글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49937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 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813925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 게시글 댓글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113937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SV-29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 게시글 댓글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922839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SV-30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입양후기 게시글 댓글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804560"/>
                  </a:ext>
                </a:extLst>
              </a:tr>
              <a:tr h="260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SV-31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 안내페이지로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599350"/>
                  </a:ext>
                </a:extLst>
              </a:tr>
              <a:tr h="26046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SV-32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전체글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00319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SV-33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키워드로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465763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SV-34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페이지로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472853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SV-35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내용을 입력 받음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049942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SV-36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파일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글에 포함될 사진 첨부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468339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SV-37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게시글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701548"/>
                  </a:ext>
                </a:extLst>
              </a:tr>
              <a:tr h="2604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SV-38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삭제하기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0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2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53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5946679" y="196632"/>
            <a:ext cx="3935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pic>
        <p:nvPicPr>
          <p:cNvPr id="15" name="그림 14" descr="개, 앉아있는, 실내, 포유류이(가) 표시된 사진&#10;&#10;자동 생성된 설명">
            <a:extLst>
              <a:ext uri="{FF2B5EF4-FFF2-40B4-BE49-F238E27FC236}">
                <a16:creationId xmlns:a16="http://schemas.microsoft.com/office/drawing/2014/main" id="{9044FA5A-EE46-4891-BBD8-6834B90C3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61" y="2152513"/>
            <a:ext cx="3601104" cy="2849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844BF7-7CDD-4358-9DD5-5B727C1C5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7" y="1134883"/>
            <a:ext cx="3469116" cy="228627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239B1C-942C-4075-829C-1BA582A6A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7" y="3990976"/>
            <a:ext cx="3121675" cy="24233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7915AF-C726-4EF9-82E4-3D2185640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74" y="1009375"/>
            <a:ext cx="3393797" cy="2498026"/>
          </a:xfrm>
          <a:prstGeom prst="rect">
            <a:avLst/>
          </a:prstGeom>
        </p:spPr>
      </p:pic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D00BE651-0964-46BB-AB8F-8D833E979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68" y="3990976"/>
            <a:ext cx="3359779" cy="24980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FBA1F1-CEAE-4C94-A77F-139B16C920CF}"/>
              </a:ext>
            </a:extLst>
          </p:cNvPr>
          <p:cNvSpPr/>
          <p:nvPr/>
        </p:nvSpPr>
        <p:spPr>
          <a:xfrm>
            <a:off x="5023313" y="1684172"/>
            <a:ext cx="2057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BF71EE-AC2D-4B7C-9A26-4AE7FFB7E33B}"/>
              </a:ext>
            </a:extLst>
          </p:cNvPr>
          <p:cNvSpPr/>
          <p:nvPr/>
        </p:nvSpPr>
        <p:spPr>
          <a:xfrm>
            <a:off x="8863472" y="512050"/>
            <a:ext cx="2057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후원페이지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7661A3-2F46-4058-9BB9-8D953100BDDC}"/>
              </a:ext>
            </a:extLst>
          </p:cNvPr>
          <p:cNvSpPr/>
          <p:nvPr/>
        </p:nvSpPr>
        <p:spPr>
          <a:xfrm>
            <a:off x="8863472" y="3507401"/>
            <a:ext cx="2057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B18029-35CF-45FB-9DEB-6C535408BC72}"/>
              </a:ext>
            </a:extLst>
          </p:cNvPr>
          <p:cNvSpPr/>
          <p:nvPr/>
        </p:nvSpPr>
        <p:spPr>
          <a:xfrm>
            <a:off x="1183154" y="3471791"/>
            <a:ext cx="2057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입양후기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562CC3-3366-4F90-A78C-F271B8CFFABE}"/>
              </a:ext>
            </a:extLst>
          </p:cNvPr>
          <p:cNvSpPr/>
          <p:nvPr/>
        </p:nvSpPr>
        <p:spPr>
          <a:xfrm>
            <a:off x="1243896" y="714919"/>
            <a:ext cx="2057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E6DD77-847B-4E4D-8C8E-7F358127EBB7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7852565" y="2258388"/>
            <a:ext cx="342709" cy="131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6754578-411F-412B-8AEA-998E94FC26E4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852565" y="3577481"/>
            <a:ext cx="506003" cy="166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1C06D97-B91D-46E7-A46D-32F657C365AA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 flipV="1">
            <a:off x="3908753" y="2278021"/>
            <a:ext cx="342708" cy="129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CC407E-7D39-44E0-B15E-8EFE9643F674}"/>
              </a:ext>
            </a:extLst>
          </p:cNvPr>
          <p:cNvCxnSpPr>
            <a:stCxn id="15" idx="1"/>
            <a:endCxn id="19" idx="3"/>
          </p:cNvCxnSpPr>
          <p:nvPr/>
        </p:nvCxnSpPr>
        <p:spPr>
          <a:xfrm flipH="1">
            <a:off x="3561312" y="3577481"/>
            <a:ext cx="690149" cy="162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CA2763-AE48-415C-86AF-3A5C4FFE5FC6}"/>
              </a:ext>
            </a:extLst>
          </p:cNvPr>
          <p:cNvSpPr txBox="1"/>
          <p:nvPr/>
        </p:nvSpPr>
        <p:spPr>
          <a:xfrm>
            <a:off x="3906386" y="5261452"/>
            <a:ext cx="3943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 로그인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aaa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asdf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96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5702C4-0F10-48BB-BFA4-5CC74842D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EE3A9F-8B61-42AB-AD71-BAF573915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683610" y="3070107"/>
            <a:ext cx="3692756" cy="2120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데이터베이스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74FF378-3150-4442-8889-8494E7A5E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35" y="1300117"/>
            <a:ext cx="3549043" cy="206228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A5D809F-7443-4782-93DF-31CDA7212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68" y="3563470"/>
            <a:ext cx="4784510" cy="2229782"/>
          </a:xfrm>
          <a:prstGeom prst="rect">
            <a:avLst/>
          </a:prstGeom>
        </p:spPr>
      </p:pic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" y="2821488"/>
            <a:ext cx="1910251" cy="121502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D6D427B-7CF9-46B6-92E6-13E1903EC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23" y="3663879"/>
            <a:ext cx="3767165" cy="1878026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2EAB63-E698-4C0F-BDBA-E5EA4C7120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85" y="1199093"/>
            <a:ext cx="2590137" cy="1960660"/>
          </a:xfrm>
          <a:prstGeom prst="rect">
            <a:avLst/>
          </a:prstGeom>
        </p:spPr>
      </p:pic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88FD06B-62DE-4641-AFD8-FE563ECF3A59}"/>
              </a:ext>
            </a:extLst>
          </p:cNvPr>
          <p:cNvSpPr/>
          <p:nvPr/>
        </p:nvSpPr>
        <p:spPr>
          <a:xfrm>
            <a:off x="5837358" y="998636"/>
            <a:ext cx="1639818" cy="30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테이블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0AC820F8-A16C-49CF-8E70-AC4EEEB370EF}"/>
              </a:ext>
            </a:extLst>
          </p:cNvPr>
          <p:cNvSpPr/>
          <p:nvPr/>
        </p:nvSpPr>
        <p:spPr>
          <a:xfrm>
            <a:off x="8467269" y="998636"/>
            <a:ext cx="1639818" cy="30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테이블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77F0CBE7-169B-46E0-90DB-B3678D58A866}"/>
              </a:ext>
            </a:extLst>
          </p:cNvPr>
          <p:cNvSpPr/>
          <p:nvPr/>
        </p:nvSpPr>
        <p:spPr>
          <a:xfrm>
            <a:off x="5906125" y="3362398"/>
            <a:ext cx="1639818" cy="30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 테이블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400E902-6801-4CB9-850C-46FB75DABDA8}"/>
              </a:ext>
            </a:extLst>
          </p:cNvPr>
          <p:cNvSpPr/>
          <p:nvPr/>
        </p:nvSpPr>
        <p:spPr>
          <a:xfrm>
            <a:off x="8521058" y="3337301"/>
            <a:ext cx="1639818" cy="30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테이블</a:t>
            </a:r>
          </a:p>
        </p:txBody>
      </p:sp>
    </p:spTree>
    <p:extLst>
      <p:ext uri="{BB962C8B-B14F-4D97-AF65-F5344CB8AC3E}">
        <p14:creationId xmlns:p14="http://schemas.microsoft.com/office/powerpoint/2010/main" val="213343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무기, 클립아트이(가) 표시된 사진&#10;&#10;자동 생성된 설명">
            <a:extLst>
              <a:ext uri="{FF2B5EF4-FFF2-40B4-BE49-F238E27FC236}">
                <a16:creationId xmlns:a16="http://schemas.microsoft.com/office/drawing/2014/main" id="{FC1E737D-23D4-445C-AA6F-65E754C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3519" cy="9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F57D-33A0-46F1-8CDE-83C81057C76F}"/>
              </a:ext>
            </a:extLst>
          </p:cNvPr>
          <p:cNvSpPr txBox="1"/>
          <p:nvPr/>
        </p:nvSpPr>
        <p:spPr>
          <a:xfrm>
            <a:off x="1324906" y="214188"/>
            <a:ext cx="79983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(board)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8CE9966E-F9F1-4F57-A91F-A2E32BF6E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16210"/>
              </p:ext>
            </p:extLst>
          </p:nvPr>
        </p:nvGraphicFramePr>
        <p:xfrm>
          <a:off x="1172507" y="2133601"/>
          <a:ext cx="944393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072">
                  <a:extLst>
                    <a:ext uri="{9D8B030D-6E8A-4147-A177-3AD203B41FA5}">
                      <a16:colId xmlns:a16="http://schemas.microsoft.com/office/drawing/2014/main" val="236330598"/>
                    </a:ext>
                  </a:extLst>
                </a:gridCol>
                <a:gridCol w="1812212">
                  <a:extLst>
                    <a:ext uri="{9D8B030D-6E8A-4147-A177-3AD203B41FA5}">
                      <a16:colId xmlns:a16="http://schemas.microsoft.com/office/drawing/2014/main" val="2000988850"/>
                    </a:ext>
                  </a:extLst>
                </a:gridCol>
                <a:gridCol w="1749367">
                  <a:extLst>
                    <a:ext uri="{9D8B030D-6E8A-4147-A177-3AD203B41FA5}">
                      <a16:colId xmlns:a16="http://schemas.microsoft.com/office/drawing/2014/main" val="1169765002"/>
                    </a:ext>
                  </a:extLst>
                </a:gridCol>
                <a:gridCol w="1568418">
                  <a:extLst>
                    <a:ext uri="{9D8B030D-6E8A-4147-A177-3AD203B41FA5}">
                      <a16:colId xmlns:a16="http://schemas.microsoft.com/office/drawing/2014/main" val="4141891528"/>
                    </a:ext>
                  </a:extLst>
                </a:gridCol>
                <a:gridCol w="1311592">
                  <a:extLst>
                    <a:ext uri="{9D8B030D-6E8A-4147-A177-3AD203B41FA5}">
                      <a16:colId xmlns:a16="http://schemas.microsoft.com/office/drawing/2014/main" val="1435819405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1884956938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611640367"/>
                    </a:ext>
                  </a:extLst>
                </a:gridCol>
              </a:tblGrid>
              <a:tr h="33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</a:t>
                      </a:r>
                      <a:r>
                        <a:rPr lang="ko-KR" altLang="en-US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논리적 </a:t>
                      </a:r>
                      <a:r>
                        <a:rPr lang="ko-KR" altLang="en-US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9317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07172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12851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Varchar(3000)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05135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Writedate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09505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15267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923306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86420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5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1671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951</Words>
  <Application>Microsoft Office PowerPoint</Application>
  <PresentationFormat>와이드스크린</PresentationFormat>
  <Paragraphs>507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Malgun Gothic Semilight</vt:lpstr>
      <vt:lpstr>Microsoft GothicNeo</vt:lpstr>
      <vt:lpstr>Microsoft GothicNeo Light</vt:lpstr>
      <vt:lpstr>맑은 고딕</vt:lpstr>
      <vt:lpstr>Arial</vt:lpstr>
      <vt:lpstr>BohemianVTI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hyerim</dc:creator>
  <cp:lastModifiedBy>Lee hyerim</cp:lastModifiedBy>
  <cp:revision>59</cp:revision>
  <dcterms:created xsi:type="dcterms:W3CDTF">2021-01-20T02:54:05Z</dcterms:created>
  <dcterms:modified xsi:type="dcterms:W3CDTF">2021-01-20T08:04:04Z</dcterms:modified>
</cp:coreProperties>
</file>