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802" r:id="rId1"/>
  </p:sldMasterIdLst>
  <p:notesMasterIdLst>
    <p:notesMasterId r:id="rId4"/>
  </p:notesMasterIdLst>
  <p:handoutMasterIdLst>
    <p:handoutMasterId r:id="rId5"/>
  </p:handoutMasterIdLst>
  <p:sldIdLst>
    <p:sldId id="696" r:id="rId2"/>
    <p:sldId id="697" r:id="rId3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8">
          <p15:clr>
            <a:srgbClr val="A4A3A4"/>
          </p15:clr>
        </p15:guide>
        <p15:guide id="2" orient="horz" pos="4318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8">
          <p15:clr>
            <a:srgbClr val="A4A3A4"/>
          </p15:clr>
        </p15:guide>
        <p15:guide id="5" pos="2018">
          <p15:clr>
            <a:srgbClr val="A4A3A4"/>
          </p15:clr>
        </p15:guide>
        <p15:guide id="6" pos="339">
          <p15:clr>
            <a:srgbClr val="A4A3A4"/>
          </p15:clr>
        </p15:guide>
        <p15:guide id="7" pos="4421">
          <p15:clr>
            <a:srgbClr val="A4A3A4"/>
          </p15:clr>
        </p15:guide>
        <p15:guide id="8" pos="2970">
          <p15:clr>
            <a:srgbClr val="A4A3A4"/>
          </p15:clr>
        </p15:guide>
        <p15:guide id="9" pos="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6" autoAdjust="0"/>
    <p:restoredTop sz="92694" autoAdjust="0"/>
  </p:normalViewPr>
  <p:slideViewPr>
    <p:cSldViewPr>
      <p:cViewPr varScale="1">
        <p:scale>
          <a:sx n="70" d="100"/>
          <a:sy n="70" d="100"/>
        </p:scale>
        <p:origin x="184" y="984"/>
      </p:cViewPr>
      <p:guideLst>
        <p:guide orient="horz" pos="2658"/>
        <p:guide orient="horz" pos="4318"/>
        <p:guide orient="horz" pos="3974"/>
        <p:guide orient="horz" pos="798"/>
        <p:guide pos="2018"/>
        <p:guide pos="339"/>
        <p:guide pos="4421"/>
        <p:guide pos="2970"/>
        <p:guide pos="883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690" y="-84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FontTx/>
              <a:buNone/>
              <a:defRPr kumimoji="1" sz="900" b="0" i="1">
                <a:ea typeface="돋움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-1589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8601" y="9525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t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-1589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8601" y="9744076"/>
            <a:ext cx="3077051" cy="4794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400" tIns="0" rIns="19400" bIns="0" anchor="b" anchorCtr="0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FontTx/>
              <a:buNone/>
              <a:defRPr kumimoji="1" sz="900" b="0" i="1">
                <a:latin typeface="Arial"/>
                <a:ea typeface="돋움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949962" y="4873626"/>
            <a:ext cx="5204139" cy="46275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378" tIns="46881" rIns="95378" bIns="4688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3638" y="887413"/>
            <a:ext cx="4778375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8C2-C4E8-4084-A834-5E9AB5CBCD17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66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28E0-9C0A-4DB8-9040-7FEC344EB220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6903729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4" y="6377942"/>
            <a:ext cx="2926079" cy="36933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254D-36B0-4DE8-886B-E0CCE1C5786C}" type="datetime1">
              <a:rPr lang="ko-KR" altLang="en-US" smtClean="0"/>
              <a:t>2022. 11. 14.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40" y="6502657"/>
            <a:ext cx="49216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6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26D1DD-0333-47DA-862B-BA881CCBA281}" type="datetime1">
              <a:rPr lang="ko-KR" altLang="en-US" smtClean="0"/>
              <a:t>2022. 11. 14.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74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98" r:id="rId3"/>
  </p:sldLayoutIdLst>
  <p:transition>
    <p:cut/>
  </p:transition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0</a:t>
            </a:fld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B28E07-2653-4598-9442-9F15E2A7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Sliding Window </a:t>
            </a:r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의 효율적인 풀이를 위해서는 어떤 자료구조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stack, queue, array …)</a:t>
            </a:r>
            <a:r>
              <a:rPr lang="ko-KR" altLang="en-US" dirty="0"/>
              <a:t>를 사용해야 되는지를 이유와 함께 </a:t>
            </a:r>
            <a:r>
              <a:rPr lang="ko-KR" altLang="en-US" dirty="0" err="1"/>
              <a:t>제시하시오</a:t>
            </a:r>
            <a:r>
              <a:rPr lang="en-US" altLang="ko-KR" dirty="0"/>
              <a:t>. (1</a:t>
            </a:r>
            <a:r>
              <a:rPr lang="ko-KR" altLang="en-US" dirty="0"/>
              <a:t>가지만 제시해도 </a:t>
            </a:r>
            <a:r>
              <a:rPr lang="en-US" altLang="ko-KR" dirty="0"/>
              <a:t>ok)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앞에서 다루지 않은 문제 중에 </a:t>
            </a:r>
            <a:r>
              <a:rPr lang="en-US" altLang="ko-KR" dirty="0"/>
              <a:t>Two pointers</a:t>
            </a:r>
            <a:r>
              <a:rPr lang="ko-KR" altLang="en-US" dirty="0"/>
              <a:t>와 </a:t>
            </a:r>
            <a:r>
              <a:rPr lang="en-US" altLang="ko-KR" dirty="0"/>
              <a:t>Sliding window</a:t>
            </a:r>
            <a:r>
              <a:rPr lang="ko-KR" altLang="en-US" dirty="0"/>
              <a:t>를 사용했을 때 더 효율적으로 풀 수 있는 문제를 각각 하나씩 들고</a:t>
            </a:r>
            <a:r>
              <a:rPr lang="en-US" altLang="ko-KR" dirty="0"/>
              <a:t>, </a:t>
            </a:r>
            <a:r>
              <a:rPr lang="ko-KR" altLang="en-US" dirty="0"/>
              <a:t>어떤 면에서 효율적인지 알고리즘을 </a:t>
            </a:r>
            <a:r>
              <a:rPr lang="ko-KR" altLang="en-US" dirty="0" err="1"/>
              <a:t>설명하시오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33019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0E991-1961-E1EF-9B43-A5672073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548681"/>
            <a:ext cx="7886700" cy="56314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en-US" altLang="ko-KR" dirty="0"/>
              <a:t>Queue </a:t>
            </a:r>
            <a:r>
              <a:rPr kumimoji="1" lang="ko-KR" altLang="en-US" dirty="0"/>
              <a:t>자료구조가 좋다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FIFO(First-In, First-out) </a:t>
            </a:r>
            <a:r>
              <a:rPr kumimoji="1" lang="ko-KR" altLang="en-US" dirty="0"/>
              <a:t>구조로 실습</a:t>
            </a:r>
            <a:r>
              <a:rPr kumimoji="1" lang="en-US" altLang="ko-KR" dirty="0"/>
              <a:t>3</a:t>
            </a:r>
            <a:r>
              <a:rPr kumimoji="1" lang="ko-KR" altLang="en-US" dirty="0"/>
              <a:t>에서는 가장 먼저 들어온 데이터가 가장 먼저 나가는 상황이기에 </a:t>
            </a:r>
            <a:r>
              <a:rPr kumimoji="1" lang="en-US" altLang="ko-KR" dirty="0"/>
              <a:t>Queue </a:t>
            </a:r>
            <a:r>
              <a:rPr kumimoji="1" lang="ko-KR" altLang="en-US" dirty="0"/>
              <a:t>자료구조를 사용한다면 </a:t>
            </a:r>
            <a:r>
              <a:rPr kumimoji="1" lang="en-US" altLang="ko-KR" dirty="0"/>
              <a:t>Window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관리할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457200" indent="-457200">
              <a:buAutoNum type="arabicPeriod"/>
            </a:pPr>
            <a:r>
              <a:rPr kumimoji="1" lang="en-US" altLang="ko-KR" dirty="0"/>
              <a:t>Sliding Window &amp;&amp; Two Pointers</a:t>
            </a:r>
          </a:p>
          <a:p>
            <a:pPr marL="800100" lvl="1" indent="-457200">
              <a:buAutoNum type="arabicPeriod"/>
            </a:pPr>
            <a:r>
              <a:rPr kumimoji="1" lang="ko-KR" altLang="en-US" dirty="0"/>
              <a:t>가장 큰  부분합 찾기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정렬되어 있지 않은 배열에서 가장 큰 부분합을 찾을 때 고정된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이전 </a:t>
            </a:r>
            <a:r>
              <a:rPr kumimoji="1" lang="en-US" altLang="ko-KR" dirty="0" err="1"/>
              <a:t>window_start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이전 </a:t>
            </a:r>
            <a:r>
              <a:rPr kumimoji="1" lang="en-US" altLang="ko-KR" dirty="0" err="1"/>
              <a:t>window_sum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현재 </a:t>
            </a:r>
            <a:r>
              <a:rPr kumimoji="1" lang="en-US" altLang="ko-KR" dirty="0" err="1"/>
              <a:t>window_end</a:t>
            </a:r>
            <a:r>
              <a:rPr kumimoji="1" lang="ko-KR" altLang="en-US" dirty="0"/>
              <a:t>의 정보만으로 메모리 낭비없이 배열을 탐색하며 가장 큰 부분합의 값을 구할 수 있기에 </a:t>
            </a:r>
            <a:r>
              <a:rPr kumimoji="1" lang="en-US" altLang="ko-KR" dirty="0"/>
              <a:t>sliding window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techniuqe</a:t>
            </a:r>
            <a:r>
              <a:rPr kumimoji="1" lang="ko-KR" altLang="en-US" dirty="0"/>
              <a:t>이 유리하다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800100" lvl="1" indent="-457200">
              <a:buAutoNum type="arabicPeriod"/>
            </a:pPr>
            <a:endParaRPr kumimoji="1" lang="en-US" altLang="ko-KR" dirty="0"/>
          </a:p>
          <a:p>
            <a:pPr marL="800100" lvl="1" indent="-457200">
              <a:buAutoNum type="arabicPeriod"/>
            </a:pPr>
            <a:r>
              <a:rPr kumimoji="1" lang="ko-KR" altLang="en-US" dirty="0"/>
              <a:t>삼각형을 만드는 경우의 수  찾기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정수 배열이 주어질 때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수를 골라서 삼각형을 생성할 수 있는 지 판단하기 위해 배열의 처음부터 탐색하는 정수를 고정적으로 사용하는 편의 길이</a:t>
            </a:r>
            <a:r>
              <a:rPr kumimoji="1" lang="en-US" altLang="ko-KR" dirty="0"/>
              <a:t>(a)</a:t>
            </a:r>
            <a:r>
              <a:rPr kumimoji="1" lang="ko-KR" altLang="en-US" dirty="0"/>
              <a:t>로 고정한 후에 </a:t>
            </a:r>
            <a:r>
              <a:rPr kumimoji="1" lang="en-US" altLang="ko-KR" dirty="0"/>
              <a:t>two pointer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이용해 각각의 포인터는 각 변의 길이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b,c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가정하고 </a:t>
            </a:r>
            <a:r>
              <a:rPr kumimoji="1" lang="en-US" altLang="ko-KR" dirty="0"/>
              <a:t>a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b &lt; c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만족하는 경우의 수를 찾는다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a,b,c</a:t>
            </a:r>
            <a:r>
              <a:rPr kumimoji="1" lang="ko-KR" altLang="en-US" dirty="0"/>
              <a:t> 의 </a:t>
            </a:r>
            <a:r>
              <a:rPr kumimoji="1" lang="en-US" altLang="ko-KR" dirty="0"/>
              <a:t>index term</a:t>
            </a:r>
            <a:r>
              <a:rPr kumimoji="1" lang="ko-KR" altLang="en-US" dirty="0"/>
              <a:t>이 고정적이지 않기에 </a:t>
            </a:r>
            <a:r>
              <a:rPr kumimoji="1" lang="en-US" altLang="ko-KR" dirty="0"/>
              <a:t>sliding window</a:t>
            </a:r>
            <a:r>
              <a:rPr kumimoji="1" lang="ko-KR" altLang="en-US" dirty="0"/>
              <a:t> </a:t>
            </a:r>
            <a:r>
              <a:rPr kumimoji="1" lang="en-US" altLang="ko-KR" dirty="0"/>
              <a:t>technique</a:t>
            </a:r>
            <a:r>
              <a:rPr kumimoji="1" lang="ko-KR" altLang="en-US" dirty="0"/>
              <a:t>보다 유리하다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96A69-A28B-92F6-FFAE-45B2848D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76AFCF8E-80FB-4F7A-90F3-C1965C7F37C6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089437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234</Words>
  <Application>Microsoft Macintosh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HY헤드라인M</vt:lpstr>
      <vt:lpstr>Arial</vt:lpstr>
      <vt:lpstr>Calibri</vt:lpstr>
      <vt:lpstr>Times New Roman</vt:lpstr>
      <vt:lpstr>Wingdings 2</vt:lpstr>
      <vt:lpstr>HDOfficeLightV0</vt:lpstr>
      <vt:lpstr>과제</vt:lpstr>
      <vt:lpstr>PowerPoint 프레젠테이션</vt:lpstr>
    </vt:vector>
  </TitlesOfParts>
  <Manager/>
  <Company>서강대학교 컴퓨터학과 모바일컴퓨팅 시스템 연구실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전용본</cp:lastModifiedBy>
  <cp:revision>2475</cp:revision>
  <dcterms:created xsi:type="dcterms:W3CDTF">1996-06-27T04:55:18Z</dcterms:created>
  <dcterms:modified xsi:type="dcterms:W3CDTF">2022-11-14T12:52:19Z</dcterms:modified>
  <cp:version>1000.0000.01</cp:version>
</cp:coreProperties>
</file>