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63" r:id="rId6"/>
    <p:sldId id="266" r:id="rId7"/>
    <p:sldId id="264" r:id="rId8"/>
    <p:sldId id="267" r:id="rId9"/>
    <p:sldId id="265" r:id="rId10"/>
    <p:sldId id="260" r:id="rId11"/>
    <p:sldId id="270" r:id="rId12"/>
    <p:sldId id="269" r:id="rId13"/>
    <p:sldId id="271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장면, 길, 도로이(가) 표시된 사진&#10;&#10;자동 생성된 설명">
            <a:extLst>
              <a:ext uri="{FF2B5EF4-FFF2-40B4-BE49-F238E27FC236}">
                <a16:creationId xmlns:a16="http://schemas.microsoft.com/office/drawing/2014/main" id="{6595DC0A-7AF7-F51F-A3D3-B2902D66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2105159"/>
            <a:ext cx="3547086" cy="1969130"/>
          </a:xfrm>
          <a:prstGeom prst="rect">
            <a:avLst/>
          </a:prstGeom>
        </p:spPr>
      </p:pic>
      <p:pic>
        <p:nvPicPr>
          <p:cNvPr id="5" name="그림 4" descr="야외, 하늘, 길, 흑백이(가) 표시된 사진&#10;&#10;자동 생성된 설명">
            <a:extLst>
              <a:ext uri="{FF2B5EF4-FFF2-40B4-BE49-F238E27FC236}">
                <a16:creationId xmlns:a16="http://schemas.microsoft.com/office/drawing/2014/main" id="{5FBC7BD9-C07F-0B06-EF22-A8CF7A3E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12" y="1695336"/>
            <a:ext cx="2788775" cy="27887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FEA7D8-C4D6-AB9B-D00F-2EB9256EC719}"/>
              </a:ext>
            </a:extLst>
          </p:cNvPr>
          <p:cNvSpPr/>
          <p:nvPr/>
        </p:nvSpPr>
        <p:spPr>
          <a:xfrm>
            <a:off x="3974664" y="2903181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A2C6B29-9B1C-1D18-E8B5-C8F3E92DF40D}"/>
              </a:ext>
            </a:extLst>
          </p:cNvPr>
          <p:cNvSpPr/>
          <p:nvPr/>
        </p:nvSpPr>
        <p:spPr>
          <a:xfrm>
            <a:off x="7794132" y="2964455"/>
            <a:ext cx="471340" cy="23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A6F4B-68C1-C054-8522-0394A657D86C}"/>
              </a:ext>
            </a:extLst>
          </p:cNvPr>
          <p:cNvSpPr txBox="1"/>
          <p:nvPr/>
        </p:nvSpPr>
        <p:spPr>
          <a:xfrm>
            <a:off x="3943245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00729-638E-D598-A0A0-ECD8A2AB787E}"/>
              </a:ext>
            </a:extLst>
          </p:cNvPr>
          <p:cNvSpPr txBox="1"/>
          <p:nvPr/>
        </p:nvSpPr>
        <p:spPr>
          <a:xfrm>
            <a:off x="7723526" y="2533849"/>
            <a:ext cx="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HW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DCBD-06C2-7ED0-4416-7EFDC79EC503}"/>
              </a:ext>
            </a:extLst>
          </p:cNvPr>
          <p:cNvSpPr txBox="1"/>
          <p:nvPr/>
        </p:nvSpPr>
        <p:spPr>
          <a:xfrm>
            <a:off x="7127552" y="1068743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Sobel_Operator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5909F-68FD-F33C-3864-4B6D57F0D367}"/>
              </a:ext>
            </a:extLst>
          </p:cNvPr>
          <p:cNvSpPr txBox="1"/>
          <p:nvPr/>
        </p:nvSpPr>
        <p:spPr>
          <a:xfrm>
            <a:off x="3308084" y="1090334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Img_Preprocess</a:t>
            </a:r>
            <a:endParaRPr lang="ko-KR" altLang="en-US" b="1"/>
          </a:p>
        </p:txBody>
      </p:sp>
      <p:pic>
        <p:nvPicPr>
          <p:cNvPr id="20" name="그림 19" descr="흑백, 밤, 야외, 스크린샷이(가) 표시된 사진&#10;&#10;자동 생성된 설명">
            <a:extLst>
              <a:ext uri="{FF2B5EF4-FFF2-40B4-BE49-F238E27FC236}">
                <a16:creationId xmlns:a16="http://schemas.microsoft.com/office/drawing/2014/main" id="{3F1F5FB8-819A-409A-5E31-19A50728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66" y="1723985"/>
            <a:ext cx="2760125" cy="27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116511" y="314359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03498" y="329682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25104" y="538742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02305" y="534770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11316" y="538742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62227" y="369104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58791" y="384944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17660" y="395485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52399" y="409643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33525" y="327776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25888" y="274423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772228" y="32824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786084" y="5764768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392044" y="497066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30377" y="468406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31142" y="472570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362621" y="284133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19507" y="28413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171163" y="4334232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8740" y="5482250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145313" y="4860771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256143" y="473666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43877" y="438606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15826" y="422604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15826" y="424128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19F8EB-59B0-21E7-3E03-E4DF8DC2F38D}"/>
              </a:ext>
            </a:extLst>
          </p:cNvPr>
          <p:cNvSpPr/>
          <p:nvPr/>
        </p:nvSpPr>
        <p:spPr>
          <a:xfrm>
            <a:off x="4156595" y="2417757"/>
            <a:ext cx="4561966" cy="25908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314861" y="256631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843582" y="2570986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65188" y="466158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842389" y="4621861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7030605" y="258865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151400" y="4661582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54641" y="256631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65591" y="121173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69363" y="296520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72483" y="321355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83267" y="295769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40496" y="310888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40496" y="337896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49934" y="322829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40783" y="255983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3002311" y="2965208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998875" y="3123603"/>
            <a:ext cx="3080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3057744" y="3229018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</p:cNvCxnSpPr>
          <p:nvPr/>
        </p:nvCxnSpPr>
        <p:spPr>
          <a:xfrm flipV="1">
            <a:off x="3992483" y="3370593"/>
            <a:ext cx="314477" cy="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873609" y="255192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424305" y="204812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130895" y="3706400"/>
            <a:ext cx="712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68130" y="3165985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42725" y="405158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265972" y="2018391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12312" y="2556583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7028837" y="295751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97387" y="324530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2432128" y="4244826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470461" y="395822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67555" y="390540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67555" y="419401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7557350" y="4795440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7536445" y="5084055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92564" y="3706400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7623529" y="469380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59518" y="80159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601861" y="15526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59539" y="140983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02705" y="2115492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137772" y="8636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459591" y="211549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537966" y="208093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49635" y="215771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104223" y="208093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45670" y="201839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430302" y="253851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96767" y="208093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42064" y="212213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62377" y="212164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9" y="1317141"/>
            <a:ext cx="780252" cy="670514"/>
          </a:xfrm>
          <a:prstGeom prst="rect">
            <a:avLst/>
          </a:prstGeom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917694" y="20280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56035" y="304710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79490" y="302580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8163550" y="4302335"/>
            <a:ext cx="951290" cy="1148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8001127" y="545035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2223" y="4197212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9137700" y="4828874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9248530" y="4704771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27244" y="4661581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" y="-255554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76499" y="-522972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718" y="269472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603281" y="38922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313156" y="40706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63" y="-765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10" y="-18813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8146788" y="1926956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7927730" y="2728547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7548861" y="2329331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61058" y="147119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7652854" y="152271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7808981" y="136269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7916450" y="2088533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7768897" y="2103773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7915444" y="2248553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917694" y="365057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89643" y="349055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89643" y="350579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283961" y="3660224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555910" y="3500204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555910" y="3515444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9095171" y="2295748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9206001" y="2171645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42935" y="71940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4029187" y="76613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516307" y="67404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502558" y="75043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7138382" y="1576040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68787" y="-46619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42158" y="-460029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3A305-EAE8-24C8-2F79-CF379648AD5F}"/>
              </a:ext>
            </a:extLst>
          </p:cNvPr>
          <p:cNvSpPr/>
          <p:nvPr/>
        </p:nvSpPr>
        <p:spPr>
          <a:xfrm>
            <a:off x="6809898" y="277723"/>
            <a:ext cx="5481037" cy="658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AC75D-68C8-4232-D368-8D37A9001AC6}"/>
              </a:ext>
            </a:extLst>
          </p:cNvPr>
          <p:cNvSpPr/>
          <p:nvPr/>
        </p:nvSpPr>
        <p:spPr>
          <a:xfrm>
            <a:off x="6055" y="-581263"/>
            <a:ext cx="1206541" cy="2888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C3848D-A393-19A6-BD3A-9F1349054261}"/>
              </a:ext>
            </a:extLst>
          </p:cNvPr>
          <p:cNvSpPr/>
          <p:nvPr/>
        </p:nvSpPr>
        <p:spPr>
          <a:xfrm>
            <a:off x="1781725" y="-4573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AFF23E-AFA8-87F4-5FF3-180F945E19B0}"/>
              </a:ext>
            </a:extLst>
          </p:cNvPr>
          <p:cNvSpPr/>
          <p:nvPr/>
        </p:nvSpPr>
        <p:spPr>
          <a:xfrm>
            <a:off x="1934125" y="-304991"/>
            <a:ext cx="5480697" cy="1420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F371E9-DC9D-77E9-5FF3-3A2DA85251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1779" y="80455"/>
            <a:ext cx="2375590" cy="5042791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A62D9BDE-2B88-773D-DDD3-A8EEE50E4E42}"/>
              </a:ext>
            </a:extLst>
          </p:cNvPr>
          <p:cNvSpPr/>
          <p:nvPr/>
        </p:nvSpPr>
        <p:spPr>
          <a:xfrm>
            <a:off x="7425201" y="875610"/>
            <a:ext cx="1409742" cy="283629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11FA0D71-E6C7-8932-DD3B-7939C10CD55F}"/>
              </a:ext>
            </a:extLst>
          </p:cNvPr>
          <p:cNvSpPr/>
          <p:nvPr/>
        </p:nvSpPr>
        <p:spPr>
          <a:xfrm>
            <a:off x="7430829" y="1202091"/>
            <a:ext cx="1398485" cy="215781"/>
          </a:xfrm>
          <a:prstGeom prst="frame">
            <a:avLst>
              <a:gd name="adj1" fmla="val 215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876A00BF-946E-0B6B-54F0-A5A2419D73DF}"/>
              </a:ext>
            </a:extLst>
          </p:cNvPr>
          <p:cNvSpPr/>
          <p:nvPr/>
        </p:nvSpPr>
        <p:spPr>
          <a:xfrm>
            <a:off x="7425200" y="1505039"/>
            <a:ext cx="1396073" cy="206354"/>
          </a:xfrm>
          <a:prstGeom prst="frame">
            <a:avLst>
              <a:gd name="adj1" fmla="val 316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9ED3DF30-C21F-8E1E-8AA5-7D4ECBC1A358}"/>
              </a:ext>
            </a:extLst>
          </p:cNvPr>
          <p:cNvSpPr/>
          <p:nvPr/>
        </p:nvSpPr>
        <p:spPr>
          <a:xfrm>
            <a:off x="7367081" y="3070970"/>
            <a:ext cx="1915854" cy="1430100"/>
          </a:xfrm>
          <a:prstGeom prst="frame">
            <a:avLst>
              <a:gd name="adj1" fmla="val 53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E9EEDC1F-5D62-6ED0-DB18-DDC83D1D9E7D}"/>
              </a:ext>
            </a:extLst>
          </p:cNvPr>
          <p:cNvSpPr/>
          <p:nvPr/>
        </p:nvSpPr>
        <p:spPr>
          <a:xfrm>
            <a:off x="7437929" y="2371308"/>
            <a:ext cx="1345613" cy="522343"/>
          </a:xfrm>
          <a:prstGeom prst="frame">
            <a:avLst>
              <a:gd name="adj1" fmla="val 117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42267" y="2743999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419434" y="1527436"/>
            <a:ext cx="0" cy="6524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561777" y="227844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19455" y="2135670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79000" y="2841100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097688" y="158952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35886" y="2841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9236" y="6502285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7" y="470286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D4B5165-A89D-F8DE-6406-A5675B55CF2F}"/>
              </a:ext>
            </a:extLst>
          </p:cNvPr>
          <p:cNvCxnSpPr>
            <a:cxnSpLocks/>
          </p:cNvCxnSpPr>
          <p:nvPr/>
        </p:nvCxnSpPr>
        <p:spPr>
          <a:xfrm flipV="1">
            <a:off x="1563197" y="1115060"/>
            <a:ext cx="0" cy="115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73072" y="1132907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7B43CC79-BAE8-535A-F476-A65AD3F198EB}"/>
              </a:ext>
            </a:extLst>
          </p:cNvPr>
          <p:cNvSpPr/>
          <p:nvPr/>
        </p:nvSpPr>
        <p:spPr>
          <a:xfrm rot="16200000">
            <a:off x="6244282" y="4270643"/>
            <a:ext cx="907366" cy="243842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1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361EB3E9-8938-0AF7-235B-92E5D07E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4" y="454705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4311237-9CED-AFE6-ECD9-D59FD4CEB8F3}"/>
              </a:ext>
            </a:extLst>
          </p:cNvPr>
          <p:cNvSpPr/>
          <p:nvPr/>
        </p:nvSpPr>
        <p:spPr>
          <a:xfrm>
            <a:off x="16928" y="5790027"/>
            <a:ext cx="1256144" cy="10679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4222600" y="3233530"/>
            <a:ext cx="4455877" cy="23699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4274777" y="3292156"/>
            <a:ext cx="2225635" cy="2078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597685" y="3297932"/>
            <a:ext cx="2154335" cy="2073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4737785" y="529570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1596492" y="5348807"/>
            <a:ext cx="2213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 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6990521" y="3314497"/>
            <a:ext cx="1572239" cy="2055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7099803" y="535149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214557" y="3292157"/>
            <a:ext cx="865914" cy="2095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825507" y="1937571"/>
            <a:ext cx="6730967" cy="806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73400" y="6544035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4229279" y="3691047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4232399" y="3939396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5243183" y="3683530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6500412" y="3834722"/>
            <a:ext cx="488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6500412" y="4104804"/>
            <a:ext cx="4883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5609850" y="3954130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5400699" y="3285671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756414" y="3692154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</p:cNvCxnSpPr>
          <p:nvPr/>
        </p:nvCxnSpPr>
        <p:spPr>
          <a:xfrm>
            <a:off x="3752020" y="3849443"/>
            <a:ext cx="514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811847" y="3955964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64305" y="4094464"/>
            <a:ext cx="502571" cy="1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627712" y="327886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3384221" y="2773965"/>
            <a:ext cx="0" cy="527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1090811" y="4432240"/>
            <a:ext cx="5218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1028046" y="3891825"/>
            <a:ext cx="1169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800" b="1">
                <a:solidFill>
                  <a:schemeClr val="tx1"/>
                </a:solidFill>
              </a:rPr>
              <a:t>interface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4702641" y="4777423"/>
            <a:ext cx="1443496" cy="30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42267" y="2743999"/>
            <a:ext cx="0" cy="567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566415" y="3283529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5830169" y="5553613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6988753" y="368335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6957303" y="3971140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5963026" y="2328733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cnt_IMG_col_o[9:0]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2224564" y="4685171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7527471" y="463124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7527471" y="4919857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8564963" y="4827337"/>
            <a:ext cx="589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8544058" y="5115952"/>
            <a:ext cx="6103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73401" y="6140754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252480" y="4432240"/>
            <a:ext cx="2516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8640640" y="4755637"/>
            <a:ext cx="304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273072" y="2181394"/>
            <a:ext cx="43523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1197653" y="2439850"/>
            <a:ext cx="64878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846441" y="2301351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Is_mode1_i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479000" y="2841100"/>
            <a:ext cx="0" cy="3829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283152" y="168103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35886" y="284110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 flipH="1" flipV="1">
            <a:off x="3497882" y="2806772"/>
            <a:ext cx="8504" cy="41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3609551" y="288355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 flipV="1">
            <a:off x="6064139" y="2806772"/>
            <a:ext cx="0" cy="4091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4805586" y="274423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4390218" y="3264353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4956683" y="2806772"/>
            <a:ext cx="0" cy="45758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5001980" y="284797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6122293" y="284748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331365" y="6167888"/>
            <a:ext cx="523927" cy="4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A650-CEEE-E2E6-158A-54AF5795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25" y="2042981"/>
            <a:ext cx="780252" cy="670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EF958-94C1-5B9E-9B9B-382B97F383CC}"/>
              </a:ext>
            </a:extLst>
          </p:cNvPr>
          <p:cNvSpPr txBox="1"/>
          <p:nvPr/>
        </p:nvSpPr>
        <p:spPr>
          <a:xfrm>
            <a:off x="121848" y="581916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DATA FLOW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D13AF-C923-3E62-3F75-A0DFACAC5829}"/>
              </a:ext>
            </a:extLst>
          </p:cNvPr>
          <p:cNvSpPr txBox="1"/>
          <p:nvPr/>
        </p:nvSpPr>
        <p:spPr>
          <a:xfrm>
            <a:off x="162057" y="6222446"/>
            <a:ext cx="15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00B0F0"/>
                </a:solidFill>
              </a:rPr>
              <a:t>Control FLOW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7E8D313-428C-577F-EE13-4619878EEFD4}"/>
              </a:ext>
            </a:extLst>
          </p:cNvPr>
          <p:cNvCxnSpPr>
            <a:cxnSpLocks/>
          </p:cNvCxnSpPr>
          <p:nvPr/>
        </p:nvCxnSpPr>
        <p:spPr>
          <a:xfrm flipV="1">
            <a:off x="5877610" y="2753871"/>
            <a:ext cx="0" cy="557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B0225F-46E7-3EDF-8DCA-161B1024E015}"/>
              </a:ext>
            </a:extLst>
          </p:cNvPr>
          <p:cNvCxnSpPr>
            <a:cxnSpLocks/>
          </p:cNvCxnSpPr>
          <p:nvPr/>
        </p:nvCxnSpPr>
        <p:spPr>
          <a:xfrm>
            <a:off x="4015951" y="3772948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660F01-9DB1-95D0-979F-E15910305853}"/>
              </a:ext>
            </a:extLst>
          </p:cNvPr>
          <p:cNvCxnSpPr>
            <a:cxnSpLocks/>
          </p:cNvCxnSpPr>
          <p:nvPr/>
        </p:nvCxnSpPr>
        <p:spPr>
          <a:xfrm>
            <a:off x="6639406" y="3751642"/>
            <a:ext cx="210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3B41294-AF68-DE2C-939B-45871DB93F13}"/>
              </a:ext>
            </a:extLst>
          </p:cNvPr>
          <p:cNvSpPr/>
          <p:nvPr/>
        </p:nvSpPr>
        <p:spPr>
          <a:xfrm>
            <a:off x="9483528" y="4385249"/>
            <a:ext cx="951290" cy="21498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542D67-32EA-78B4-E3A6-5D69CAAFB36F}"/>
              </a:ext>
            </a:extLst>
          </p:cNvPr>
          <p:cNvSpPr txBox="1"/>
          <p:nvPr/>
        </p:nvSpPr>
        <p:spPr>
          <a:xfrm>
            <a:off x="9009236" y="6502285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VGA_PORT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98" name="그래픽 97" descr="모니터 단색으로 채워진">
            <a:extLst>
              <a:ext uri="{FF2B5EF4-FFF2-40B4-BE49-F238E27FC236}">
                <a16:creationId xmlns:a16="http://schemas.microsoft.com/office/drawing/2014/main" id="{68289E9E-0834-499C-4AC8-99FC5693F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6179" y="4725184"/>
            <a:ext cx="1537250" cy="1537250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9F3850C-0560-7A2E-62A6-83A0A3B0F471}"/>
              </a:ext>
            </a:extLst>
          </p:cNvPr>
          <p:cNvCxnSpPr>
            <a:cxnSpLocks/>
          </p:cNvCxnSpPr>
          <p:nvPr/>
        </p:nvCxnSpPr>
        <p:spPr>
          <a:xfrm>
            <a:off x="10410336" y="5460011"/>
            <a:ext cx="50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2A2669-6891-36AB-6329-6ECCA6A4D2A1}"/>
              </a:ext>
            </a:extLst>
          </p:cNvPr>
          <p:cNvCxnSpPr>
            <a:cxnSpLocks/>
          </p:cNvCxnSpPr>
          <p:nvPr/>
        </p:nvCxnSpPr>
        <p:spPr>
          <a:xfrm>
            <a:off x="10483801" y="532948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95481E-CB5E-6BE4-B308-BDA4F714CF78}"/>
              </a:ext>
            </a:extLst>
          </p:cNvPr>
          <p:cNvSpPr txBox="1"/>
          <p:nvPr/>
        </p:nvSpPr>
        <p:spPr>
          <a:xfrm>
            <a:off x="10871200" y="5189553"/>
            <a:ext cx="132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VGA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pic>
        <p:nvPicPr>
          <p:cNvPr id="1028" name="Picture 4" descr="On 및 Off 위치. 스위치 벡터 일러스트 레이 션. 로열티 무료 사진, 그림, 이미지 그리고 스톡포토그래피. Image  36790697.">
            <a:extLst>
              <a:ext uri="{FF2B5EF4-FFF2-40B4-BE49-F238E27FC236}">
                <a16:creationId xmlns:a16="http://schemas.microsoft.com/office/drawing/2014/main" id="{9E6D593D-EBBA-83D3-B703-04BEFEE9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4" y="1751210"/>
            <a:ext cx="1041715" cy="10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F30615F-8D40-18EC-5780-1023150FE087}"/>
              </a:ext>
            </a:extLst>
          </p:cNvPr>
          <p:cNvSpPr txBox="1"/>
          <p:nvPr/>
        </p:nvSpPr>
        <p:spPr>
          <a:xfrm>
            <a:off x="36415" y="202868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Switch2</a:t>
            </a:r>
          </a:p>
        </p:txBody>
      </p:sp>
      <p:pic>
        <p:nvPicPr>
          <p:cNvPr id="128" name="그래픽 127" descr="이미지 단색으로 채워진">
            <a:extLst>
              <a:ext uri="{FF2B5EF4-FFF2-40B4-BE49-F238E27FC236}">
                <a16:creationId xmlns:a16="http://schemas.microsoft.com/office/drawing/2014/main" id="{8A7D5418-AAF2-D6E8-04A7-D1F9D2E45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34" y="3420562"/>
            <a:ext cx="785025" cy="785025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B10EAD7-874B-43B4-02A7-0FD469884FB2}"/>
              </a:ext>
            </a:extLst>
          </p:cNvPr>
          <p:cNvCxnSpPr>
            <a:cxnSpLocks/>
          </p:cNvCxnSpPr>
          <p:nvPr/>
        </p:nvCxnSpPr>
        <p:spPr>
          <a:xfrm>
            <a:off x="1203768" y="1102230"/>
            <a:ext cx="14223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래픽 139" descr="알람 울림 윤곽선">
            <a:extLst>
              <a:ext uri="{FF2B5EF4-FFF2-40B4-BE49-F238E27FC236}">
                <a16:creationId xmlns:a16="http://schemas.microsoft.com/office/drawing/2014/main" id="{3D3CC670-2D4A-9E25-B835-8339C42D7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679" y="649270"/>
            <a:ext cx="727465" cy="727465"/>
          </a:xfrm>
          <a:prstGeom prst="rect">
            <a:avLst/>
          </a:prstGeom>
        </p:spPr>
      </p:pic>
      <p:pic>
        <p:nvPicPr>
          <p:cNvPr id="1030" name="Picture 6" descr="전자부품/전자공구/개발보드 전문쇼핑몰 - 툴파츠">
            <a:extLst>
              <a:ext uri="{FF2B5EF4-FFF2-40B4-BE49-F238E27FC236}">
                <a16:creationId xmlns:a16="http://schemas.microsoft.com/office/drawing/2014/main" id="{F3A185CF-FDAA-AEC8-79FB-FA1EA7BF6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29341" r="9894" b="31278"/>
          <a:stretch/>
        </p:blipFill>
        <p:spPr bwMode="auto">
          <a:xfrm>
            <a:off x="10772566" y="2095546"/>
            <a:ext cx="1330830" cy="4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d PNG, 일러스트, PSD 및 클립 아트에 대한 무료 다운로드 | Pngtree">
            <a:extLst>
              <a:ext uri="{FF2B5EF4-FFF2-40B4-BE49-F238E27FC236}">
                <a16:creationId xmlns:a16="http://schemas.microsoft.com/office/drawing/2014/main" id="{DA3BEF41-82EF-B691-B6B7-F00EB3EC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6" y="537710"/>
            <a:ext cx="928031" cy="9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9E66C9-EE1A-5C94-1AF8-778834D0182A}"/>
              </a:ext>
            </a:extLst>
          </p:cNvPr>
          <p:cNvSpPr/>
          <p:nvPr/>
        </p:nvSpPr>
        <p:spPr>
          <a:xfrm>
            <a:off x="9154401" y="1958853"/>
            <a:ext cx="951290" cy="7848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F33031-1BA1-4A4D-D22E-7493BE174EA8}"/>
              </a:ext>
            </a:extLst>
          </p:cNvPr>
          <p:cNvSpPr txBox="1"/>
          <p:nvPr/>
        </p:nvSpPr>
        <p:spPr>
          <a:xfrm>
            <a:off x="8935343" y="2760444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N_segment_port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1E53BB-4482-E5C0-BFB1-24247A7D7C21}"/>
              </a:ext>
            </a:extLst>
          </p:cNvPr>
          <p:cNvSpPr txBox="1"/>
          <p:nvPr/>
        </p:nvSpPr>
        <p:spPr>
          <a:xfrm>
            <a:off x="10712341" y="2735598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7_segment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1517CBB-6499-9F28-0F56-4EDD05C833BF}"/>
              </a:ext>
            </a:extLst>
          </p:cNvPr>
          <p:cNvCxnSpPr>
            <a:cxnSpLocks/>
          </p:cNvCxnSpPr>
          <p:nvPr/>
        </p:nvCxnSpPr>
        <p:spPr>
          <a:xfrm>
            <a:off x="8556474" y="2361228"/>
            <a:ext cx="597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DD0A3B-09AB-7B3F-F855-5CEC671C31ED}"/>
              </a:ext>
            </a:extLst>
          </p:cNvPr>
          <p:cNvSpPr txBox="1"/>
          <p:nvPr/>
        </p:nvSpPr>
        <p:spPr>
          <a:xfrm>
            <a:off x="7620974" y="2197038"/>
            <a:ext cx="939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seg_up_o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A8FB146-2A01-BDA4-5DF8-FCAA699244C6}"/>
              </a:ext>
            </a:extLst>
          </p:cNvPr>
          <p:cNvCxnSpPr>
            <a:cxnSpLocks/>
          </p:cNvCxnSpPr>
          <p:nvPr/>
        </p:nvCxnSpPr>
        <p:spPr>
          <a:xfrm>
            <a:off x="8620383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E25B14AC-34EE-83A3-3D1D-FE392E424F93}"/>
              </a:ext>
            </a:extLst>
          </p:cNvPr>
          <p:cNvCxnSpPr>
            <a:cxnSpLocks/>
          </p:cNvCxnSpPr>
          <p:nvPr/>
        </p:nvCxnSpPr>
        <p:spPr>
          <a:xfrm flipV="1">
            <a:off x="8776510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A45C632-5FB4-6B22-FA70-8F903DB9D991}"/>
              </a:ext>
            </a:extLst>
          </p:cNvPr>
          <p:cNvCxnSpPr>
            <a:cxnSpLocks/>
          </p:cNvCxnSpPr>
          <p:nvPr/>
        </p:nvCxnSpPr>
        <p:spPr>
          <a:xfrm flipV="1">
            <a:off x="8924063" y="212043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AEDD0A6-56BA-7723-F6C4-F84A040B69DC}"/>
              </a:ext>
            </a:extLst>
          </p:cNvPr>
          <p:cNvCxnSpPr>
            <a:cxnSpLocks/>
          </p:cNvCxnSpPr>
          <p:nvPr/>
        </p:nvCxnSpPr>
        <p:spPr>
          <a:xfrm>
            <a:off x="8776510" y="2135670"/>
            <a:ext cx="1465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816EA40D-568D-FAD3-60E3-D171E5E4BADD}"/>
              </a:ext>
            </a:extLst>
          </p:cNvPr>
          <p:cNvCxnSpPr>
            <a:cxnSpLocks/>
          </p:cNvCxnSpPr>
          <p:nvPr/>
        </p:nvCxnSpPr>
        <p:spPr>
          <a:xfrm>
            <a:off x="8923057" y="2280450"/>
            <a:ext cx="172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66887CC-AAEC-BD49-8691-CB71B5B0F930}"/>
              </a:ext>
            </a:extLst>
          </p:cNvPr>
          <p:cNvCxnSpPr>
            <a:cxnSpLocks/>
          </p:cNvCxnSpPr>
          <p:nvPr/>
        </p:nvCxnSpPr>
        <p:spPr>
          <a:xfrm>
            <a:off x="5877610" y="4376415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3E77803-52FA-C6BB-E5E2-AC6B1F1C824A}"/>
              </a:ext>
            </a:extLst>
          </p:cNvPr>
          <p:cNvCxnSpPr>
            <a:cxnSpLocks/>
          </p:cNvCxnSpPr>
          <p:nvPr/>
        </p:nvCxnSpPr>
        <p:spPr>
          <a:xfrm flipV="1">
            <a:off x="6149559" y="4216395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C48A235-AC9B-92FC-C4C4-B98AFD4BB92A}"/>
              </a:ext>
            </a:extLst>
          </p:cNvPr>
          <p:cNvCxnSpPr>
            <a:cxnSpLocks/>
          </p:cNvCxnSpPr>
          <p:nvPr/>
        </p:nvCxnSpPr>
        <p:spPr>
          <a:xfrm>
            <a:off x="6149559" y="4231635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28677C-41D8-07B5-AF7C-E4FF7F9F5B6D}"/>
              </a:ext>
            </a:extLst>
          </p:cNvPr>
          <p:cNvCxnSpPr>
            <a:cxnSpLocks/>
          </p:cNvCxnSpPr>
          <p:nvPr/>
        </p:nvCxnSpPr>
        <p:spPr>
          <a:xfrm>
            <a:off x="3038064" y="4387170"/>
            <a:ext cx="2881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7DB0B5A-3BDC-3422-2B79-9055079D4F16}"/>
              </a:ext>
            </a:extLst>
          </p:cNvPr>
          <p:cNvCxnSpPr>
            <a:cxnSpLocks/>
          </p:cNvCxnSpPr>
          <p:nvPr/>
        </p:nvCxnSpPr>
        <p:spPr>
          <a:xfrm flipV="1">
            <a:off x="3310013" y="4227150"/>
            <a:ext cx="0" cy="177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411805C-00A4-8B74-D161-EA10229AE4E8}"/>
              </a:ext>
            </a:extLst>
          </p:cNvPr>
          <p:cNvCxnSpPr>
            <a:cxnSpLocks/>
          </p:cNvCxnSpPr>
          <p:nvPr/>
        </p:nvCxnSpPr>
        <p:spPr>
          <a:xfrm>
            <a:off x="3310013" y="4242390"/>
            <a:ext cx="2969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E207C25-C611-570D-6323-3E6D480D5833}"/>
              </a:ext>
            </a:extLst>
          </p:cNvPr>
          <p:cNvCxnSpPr>
            <a:cxnSpLocks/>
          </p:cNvCxnSpPr>
          <p:nvPr/>
        </p:nvCxnSpPr>
        <p:spPr>
          <a:xfrm>
            <a:off x="10102784" y="2327645"/>
            <a:ext cx="724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6A9A193E-6219-2052-995F-DE5529E95D92}"/>
              </a:ext>
            </a:extLst>
          </p:cNvPr>
          <p:cNvCxnSpPr>
            <a:cxnSpLocks/>
          </p:cNvCxnSpPr>
          <p:nvPr/>
        </p:nvCxnSpPr>
        <p:spPr>
          <a:xfrm>
            <a:off x="10213614" y="220354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A2439146-68E1-7B4A-AEF4-C1BE7D285E64}"/>
              </a:ext>
            </a:extLst>
          </p:cNvPr>
          <p:cNvCxnSpPr>
            <a:cxnSpLocks/>
          </p:cNvCxnSpPr>
          <p:nvPr/>
        </p:nvCxnSpPr>
        <p:spPr>
          <a:xfrm flipV="1">
            <a:off x="4002851" y="1445244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D642096-07EC-5185-EA38-5D5CA17276BE}"/>
              </a:ext>
            </a:extLst>
          </p:cNvPr>
          <p:cNvSpPr txBox="1"/>
          <p:nvPr/>
        </p:nvSpPr>
        <p:spPr>
          <a:xfrm>
            <a:off x="3989103" y="1491973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3E4EFA2F-25BE-01D3-8E5C-F33F5223F47D}"/>
              </a:ext>
            </a:extLst>
          </p:cNvPr>
          <p:cNvCxnSpPr>
            <a:cxnSpLocks/>
          </p:cNvCxnSpPr>
          <p:nvPr/>
        </p:nvCxnSpPr>
        <p:spPr>
          <a:xfrm flipV="1">
            <a:off x="6476223" y="1399881"/>
            <a:ext cx="0" cy="498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0AD6301-4DF8-81DC-3790-C9DDB4C94FA3}"/>
              </a:ext>
            </a:extLst>
          </p:cNvPr>
          <p:cNvSpPr txBox="1"/>
          <p:nvPr/>
        </p:nvSpPr>
        <p:spPr>
          <a:xfrm>
            <a:off x="6462474" y="1476278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When(RUN_MODE)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DDE5CFB-9849-7DB7-5F05-3F5EC97517E4}"/>
              </a:ext>
            </a:extLst>
          </p:cNvPr>
          <p:cNvSpPr txBox="1"/>
          <p:nvPr/>
        </p:nvSpPr>
        <p:spPr>
          <a:xfrm>
            <a:off x="8145995" y="1607937"/>
            <a:ext cx="1822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When(1_line_done)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24D76EB-FD56-43E0-A595-2D7746D1C463}"/>
              </a:ext>
            </a:extLst>
          </p:cNvPr>
          <p:cNvSpPr txBox="1"/>
          <p:nvPr/>
        </p:nvSpPr>
        <p:spPr>
          <a:xfrm>
            <a:off x="3328703" y="259647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LED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2B4B929-9153-5D01-9436-D4DF6F1F2F3A}"/>
              </a:ext>
            </a:extLst>
          </p:cNvPr>
          <p:cNvSpPr txBox="1"/>
          <p:nvPr/>
        </p:nvSpPr>
        <p:spPr>
          <a:xfrm>
            <a:off x="5802074" y="26581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/>
              <a:t>BUZZER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C3AEBCAC-CA56-08B3-BA7E-E55202E3A2B5}"/>
              </a:ext>
            </a:extLst>
          </p:cNvPr>
          <p:cNvSpPr/>
          <p:nvPr/>
        </p:nvSpPr>
        <p:spPr>
          <a:xfrm rot="5400000">
            <a:off x="8307446" y="5298453"/>
            <a:ext cx="1733302" cy="288518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A07A9E-5E95-6C73-11AE-03F1406395A2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301024" y="5458452"/>
            <a:ext cx="182504" cy="1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3918CF0-3D5E-893F-1CF7-902AD91A3A00}"/>
              </a:ext>
            </a:extLst>
          </p:cNvPr>
          <p:cNvCxnSpPr>
            <a:cxnSpLocks/>
          </p:cNvCxnSpPr>
          <p:nvPr/>
        </p:nvCxnSpPr>
        <p:spPr>
          <a:xfrm>
            <a:off x="9294604" y="5624700"/>
            <a:ext cx="188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92FC9D-CFC7-F040-F257-5BD4E7AD5644}"/>
              </a:ext>
            </a:extLst>
          </p:cNvPr>
          <p:cNvCxnSpPr>
            <a:cxnSpLocks/>
          </p:cNvCxnSpPr>
          <p:nvPr/>
        </p:nvCxnSpPr>
        <p:spPr>
          <a:xfrm>
            <a:off x="4116511" y="6080776"/>
            <a:ext cx="4913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2202B0-6A7D-CC85-6869-3AD544A6E6CA}"/>
              </a:ext>
            </a:extLst>
          </p:cNvPr>
          <p:cNvCxnSpPr>
            <a:cxnSpLocks/>
          </p:cNvCxnSpPr>
          <p:nvPr/>
        </p:nvCxnSpPr>
        <p:spPr>
          <a:xfrm flipV="1">
            <a:off x="4109637" y="3849443"/>
            <a:ext cx="0" cy="22313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0AF9418-CF26-7F37-DCA0-872A32548AEF}"/>
              </a:ext>
            </a:extLst>
          </p:cNvPr>
          <p:cNvCxnSpPr>
            <a:cxnSpLocks/>
          </p:cNvCxnSpPr>
          <p:nvPr/>
        </p:nvCxnSpPr>
        <p:spPr>
          <a:xfrm>
            <a:off x="4013749" y="4088356"/>
            <a:ext cx="1631" cy="206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7B43CC79-BAE8-535A-F476-A65AD3F198EB}"/>
              </a:ext>
            </a:extLst>
          </p:cNvPr>
          <p:cNvSpPr/>
          <p:nvPr/>
        </p:nvSpPr>
        <p:spPr>
          <a:xfrm rot="16200000">
            <a:off x="6244282" y="4270643"/>
            <a:ext cx="907366" cy="243842"/>
          </a:xfrm>
          <a:prstGeom prst="trapezoid">
            <a:avLst>
              <a:gd name="adj" fmla="val 81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271F6-6B7F-7EFB-92BE-493B66646683}"/>
              </a:ext>
            </a:extLst>
          </p:cNvPr>
          <p:cNvCxnSpPr>
            <a:cxnSpLocks/>
          </p:cNvCxnSpPr>
          <p:nvPr/>
        </p:nvCxnSpPr>
        <p:spPr>
          <a:xfrm>
            <a:off x="4002851" y="6136136"/>
            <a:ext cx="5026986" cy="1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623982-D6D8-DE4A-24DD-54ACC268E37D}"/>
              </a:ext>
            </a:extLst>
          </p:cNvPr>
          <p:cNvSpPr txBox="1"/>
          <p:nvPr/>
        </p:nvSpPr>
        <p:spPr>
          <a:xfrm>
            <a:off x="5931932" y="2042895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</a:t>
            </a:r>
            <a:r>
              <a:rPr lang="en-US" altLang="ko-KR" sz="1200" b="1"/>
              <a:t>IMG</a:t>
            </a:r>
            <a:r>
              <a:rPr lang="en-US" altLang="ko-KR" sz="1200" b="1">
                <a:solidFill>
                  <a:schemeClr val="tx1"/>
                </a:solidFill>
              </a:rPr>
              <a:t>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E3F0C-AB99-9F5C-E217-2D8AFDB1F8E3}"/>
              </a:ext>
            </a:extLst>
          </p:cNvPr>
          <p:cNvSpPr txBox="1"/>
          <p:nvPr/>
        </p:nvSpPr>
        <p:spPr>
          <a:xfrm>
            <a:off x="2106855" y="1943660"/>
            <a:ext cx="1041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Is_mode2_i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59A4F84-C71C-DD0A-CF2F-6544C80154E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626156" y="1102230"/>
            <a:ext cx="1556" cy="84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9223C6F-EF8D-8F44-DCC5-9536B4EBEDA9}"/>
              </a:ext>
            </a:extLst>
          </p:cNvPr>
          <p:cNvCxnSpPr>
            <a:cxnSpLocks/>
          </p:cNvCxnSpPr>
          <p:nvPr/>
        </p:nvCxnSpPr>
        <p:spPr>
          <a:xfrm>
            <a:off x="1434006" y="1001725"/>
            <a:ext cx="43523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2E3905-C5CE-FB06-35EC-C8E39F8D93C9}"/>
              </a:ext>
            </a:extLst>
          </p:cNvPr>
          <p:cNvSpPr txBox="1"/>
          <p:nvPr/>
        </p:nvSpPr>
        <p:spPr>
          <a:xfrm>
            <a:off x="30960" y="150250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A7045F-F777-2A4A-C3AA-C08ED1DA5982}"/>
              </a:ext>
            </a:extLst>
          </p:cNvPr>
          <p:cNvSpPr txBox="1"/>
          <p:nvPr/>
        </p:nvSpPr>
        <p:spPr>
          <a:xfrm>
            <a:off x="1490689" y="563100"/>
            <a:ext cx="3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1</a:t>
            </a:r>
            <a:endParaRPr lang="ko-KR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7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5285005" y="241866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7645920" y="436671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2915647" y="439636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899154" y="243125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6450956" y="3675495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>
            <a:off x="4518152" y="4915802"/>
            <a:ext cx="28999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4263227" y="3013363"/>
            <a:ext cx="859254" cy="12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V="1">
            <a:off x="3540237" y="3813713"/>
            <a:ext cx="0" cy="479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7130521" y="2145627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mode1</a:t>
            </a:r>
            <a:endParaRPr lang="ko-KR" altLang="en-US" sz="14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H="1">
            <a:off x="4421927" y="5128285"/>
            <a:ext cx="2996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4674363" y="4096905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880744" y="3675495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7549221">
            <a:off x="8707792" y="5365950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4FB47C-F2E4-4FE9-6FB5-CFDC305D7C8A}"/>
              </a:ext>
            </a:extLst>
          </p:cNvPr>
          <p:cNvSpPr/>
          <p:nvPr/>
        </p:nvSpPr>
        <p:spPr>
          <a:xfrm>
            <a:off x="7681582" y="918237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VGA_RUN</a:t>
            </a:r>
            <a:endParaRPr lang="ko-KR" altLang="en-US" sz="20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6DDF2B-B835-183B-B6AD-A8D3E925E51A}"/>
              </a:ext>
            </a:extLst>
          </p:cNvPr>
          <p:cNvCxnSpPr>
            <a:cxnSpLocks/>
          </p:cNvCxnSpPr>
          <p:nvPr/>
        </p:nvCxnSpPr>
        <p:spPr>
          <a:xfrm flipV="1">
            <a:off x="6594764" y="1750093"/>
            <a:ext cx="994762" cy="8552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1F4745-2FD2-4336-6445-2DD7E70E76FF}"/>
              </a:ext>
            </a:extLst>
          </p:cNvPr>
          <p:cNvSpPr txBox="1"/>
          <p:nvPr/>
        </p:nvSpPr>
        <p:spPr>
          <a:xfrm>
            <a:off x="7021042" y="3444381"/>
            <a:ext cx="9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Start</a:t>
            </a:r>
            <a:br>
              <a:rPr lang="en-US" altLang="ko-KR" sz="1400" b="1"/>
            </a:br>
            <a:r>
              <a:rPr lang="en-US" altLang="ko-KR" sz="1400" b="1"/>
              <a:t>&amp;&amp;</a:t>
            </a:r>
            <a:br>
              <a:rPr lang="en-US" altLang="ko-KR" sz="1400" b="1"/>
            </a:br>
            <a:r>
              <a:rPr lang="en-US" altLang="ko-KR" sz="1400" b="1"/>
              <a:t>mode2</a:t>
            </a:r>
            <a:endParaRPr lang="ko-KR" altLang="en-US" sz="1400" b="1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56A786-DA09-DAE9-6156-C2E0E09B7667}"/>
              </a:ext>
            </a:extLst>
          </p:cNvPr>
          <p:cNvCxnSpPr/>
          <p:nvPr/>
        </p:nvCxnSpPr>
        <p:spPr>
          <a:xfrm rot="10800000" flipV="1">
            <a:off x="3534155" y="1265381"/>
            <a:ext cx="3985651" cy="1052945"/>
          </a:xfrm>
          <a:prstGeom prst="bentConnector3">
            <a:avLst>
              <a:gd name="adj1" fmla="val 9982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0454895-9AE1-C0A3-CC6A-648B5DDDC3C5}"/>
              </a:ext>
            </a:extLst>
          </p:cNvPr>
          <p:cNvSpPr/>
          <p:nvPr/>
        </p:nvSpPr>
        <p:spPr>
          <a:xfrm rot="2866139">
            <a:off x="8707792" y="78844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2828DCA1-B29E-F44E-F254-C5EAB1DCDE02}"/>
              </a:ext>
            </a:extLst>
          </p:cNvPr>
          <p:cNvSpPr/>
          <p:nvPr/>
        </p:nvSpPr>
        <p:spPr>
          <a:xfrm rot="13672577">
            <a:off x="2260253" y="537558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AA024-98FE-4291-2C62-B7FBBA5636DA}"/>
              </a:ext>
            </a:extLst>
          </p:cNvPr>
          <p:cNvSpPr txBox="1"/>
          <p:nvPr/>
        </p:nvSpPr>
        <p:spPr>
          <a:xfrm>
            <a:off x="4692854" y="5186879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642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907242" y="20353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57100" y="4083684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core</a:t>
            </a:r>
            <a:endParaRPr lang="ko-KR" altLang="en-US" sz="20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380140" y="199328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29746" y="978179"/>
            <a:ext cx="1068849" cy="1015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077203" y="3247188"/>
            <a:ext cx="1123012" cy="1197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545840" y="978179"/>
            <a:ext cx="960350" cy="92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681196" y="385917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5400000">
            <a:off x="8085013" y="245039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H="1" flipV="1">
            <a:off x="3451563" y="3273513"/>
            <a:ext cx="1131990" cy="118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220927" y="82483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464170" y="924468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V="1">
            <a:off x="5867163" y="3014190"/>
            <a:ext cx="1131432" cy="1208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5070856" y="2695393"/>
            <a:ext cx="1738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 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1933527" y="3977856"/>
            <a:ext cx="2564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/>
              <a:t>CORE_done</a:t>
            </a:r>
          </a:p>
          <a:p>
            <a:r>
              <a:rPr lang="en-US" altLang="ko-KR" sz="1000" b="1"/>
              <a:t>&amp;&amp;</a:t>
            </a:r>
          </a:p>
          <a:p>
            <a:r>
              <a:rPr lang="en-US" altLang="ko-KR" sz="1000" b="1"/>
              <a:t>(cnt_row == 539 &amp;&amp; cnt_col</a:t>
            </a:r>
            <a:r>
              <a:rPr lang="ko-KR" altLang="en-US" sz="1000" b="1"/>
              <a:t> </a:t>
            </a:r>
            <a:r>
              <a:rPr lang="en-US" altLang="ko-KR" sz="1000" b="1"/>
              <a:t>==</a:t>
            </a:r>
            <a:r>
              <a:rPr lang="ko-KR" altLang="en-US" sz="1000" b="1"/>
              <a:t> </a:t>
            </a:r>
            <a:r>
              <a:rPr lang="en-US" altLang="ko-KR" sz="1000" b="1"/>
              <a:t>539)</a:t>
            </a:r>
            <a:endParaRPr lang="ko-KR" altLang="en-US" sz="100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396B3BE6-8EAF-58E7-CB50-443B8986BAD4}"/>
              </a:ext>
            </a:extLst>
          </p:cNvPr>
          <p:cNvSpPr/>
          <p:nvPr/>
        </p:nvSpPr>
        <p:spPr>
          <a:xfrm rot="10800000">
            <a:off x="4849909" y="5427118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1001</Words>
  <Application>Microsoft Office PowerPoint</Application>
  <PresentationFormat>와이드스크린</PresentationFormat>
  <Paragraphs>277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228</cp:revision>
  <dcterms:created xsi:type="dcterms:W3CDTF">2023-05-08T18:52:24Z</dcterms:created>
  <dcterms:modified xsi:type="dcterms:W3CDTF">2023-05-26T10:13:26Z</dcterms:modified>
</cp:coreProperties>
</file>