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1" r:id="rId5"/>
    <p:sldId id="263" r:id="rId6"/>
    <p:sldId id="266" r:id="rId7"/>
    <p:sldId id="264" r:id="rId8"/>
    <p:sldId id="267" r:id="rId9"/>
    <p:sldId id="265" r:id="rId10"/>
    <p:sldId id="260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425C6B-41D1-2C08-1843-8977CB070D3C}"/>
              </a:ext>
            </a:extLst>
          </p:cNvPr>
          <p:cNvSpPr/>
          <p:nvPr/>
        </p:nvSpPr>
        <p:spPr>
          <a:xfrm>
            <a:off x="315668" y="44173"/>
            <a:ext cx="9604563" cy="2034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5E7A47-840A-4118-2817-544B106716C2}"/>
              </a:ext>
            </a:extLst>
          </p:cNvPr>
          <p:cNvSpPr/>
          <p:nvPr/>
        </p:nvSpPr>
        <p:spPr>
          <a:xfrm>
            <a:off x="81765" y="2420146"/>
            <a:ext cx="4653519" cy="4299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B8170F3-4C28-C31A-A643-FDFD71BF9C0D}"/>
              </a:ext>
            </a:extLst>
          </p:cNvPr>
          <p:cNvSpPr/>
          <p:nvPr/>
        </p:nvSpPr>
        <p:spPr>
          <a:xfrm>
            <a:off x="5015422" y="2445920"/>
            <a:ext cx="7140868" cy="424781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0A6FEE-1935-F9DD-8F90-E7B732C401EC}"/>
              </a:ext>
            </a:extLst>
          </p:cNvPr>
          <p:cNvSpPr/>
          <p:nvPr/>
        </p:nvSpPr>
        <p:spPr>
          <a:xfrm>
            <a:off x="5525327" y="3043890"/>
            <a:ext cx="2798619" cy="2710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3C8751-B078-4A7E-F7DE-56F817921865}"/>
              </a:ext>
            </a:extLst>
          </p:cNvPr>
          <p:cNvSpPr/>
          <p:nvPr/>
        </p:nvSpPr>
        <p:spPr>
          <a:xfrm>
            <a:off x="1784465" y="3084261"/>
            <a:ext cx="2154335" cy="2710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470D5-1BBF-DA52-D3DA-B18F1571CFC2}"/>
              </a:ext>
            </a:extLst>
          </p:cNvPr>
          <p:cNvSpPr txBox="1"/>
          <p:nvPr/>
        </p:nvSpPr>
        <p:spPr>
          <a:xfrm>
            <a:off x="6236022" y="5840433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Preprocess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91028-B80B-9BFC-DA6C-E6897A4B9FA5}"/>
              </a:ext>
            </a:extLst>
          </p:cNvPr>
          <p:cNvSpPr txBox="1"/>
          <p:nvPr/>
        </p:nvSpPr>
        <p:spPr>
          <a:xfrm>
            <a:off x="2178802" y="5826777"/>
            <a:ext cx="1256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>
                <a:solidFill>
                  <a:schemeClr val="tx1"/>
                </a:solidFill>
              </a:rPr>
              <a:t>Memory</a:t>
            </a:r>
            <a:br>
              <a:rPr lang="en-US" altLang="ko-KR" sz="1200" b="1">
                <a:solidFill>
                  <a:schemeClr val="tx1"/>
                </a:solidFill>
              </a:rPr>
            </a:br>
            <a:r>
              <a:rPr lang="en-US" altLang="ko-KR" sz="1200" b="1">
                <a:solidFill>
                  <a:schemeClr val="tx1"/>
                </a:solidFill>
              </a:rPr>
              <a:t>Controller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DDF42-6191-9BB7-EA99-8EB493BCD21B}"/>
              </a:ext>
            </a:extLst>
          </p:cNvPr>
          <p:cNvSpPr/>
          <p:nvPr/>
        </p:nvSpPr>
        <p:spPr>
          <a:xfrm>
            <a:off x="9519548" y="3052617"/>
            <a:ext cx="2225634" cy="2710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D0CCF-414F-6BB3-E577-5CDB7A4DB305}"/>
              </a:ext>
            </a:extLst>
          </p:cNvPr>
          <p:cNvSpPr txBox="1"/>
          <p:nvPr/>
        </p:nvSpPr>
        <p:spPr>
          <a:xfrm>
            <a:off x="9519548" y="5840431"/>
            <a:ext cx="132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CORE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512DE1-57D6-6CF3-0A8E-6422B19AD7EC}"/>
              </a:ext>
            </a:extLst>
          </p:cNvPr>
          <p:cNvSpPr/>
          <p:nvPr/>
        </p:nvSpPr>
        <p:spPr>
          <a:xfrm>
            <a:off x="103905" y="3052617"/>
            <a:ext cx="865914" cy="27108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BRAM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135878-81D0-9ED4-7A39-AF26A5E469D6}"/>
              </a:ext>
            </a:extLst>
          </p:cNvPr>
          <p:cNvSpPr/>
          <p:nvPr/>
        </p:nvSpPr>
        <p:spPr>
          <a:xfrm>
            <a:off x="1742379" y="302734"/>
            <a:ext cx="7363782" cy="1385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215391D-F35D-1C7C-328B-6933AAB6E004}"/>
              </a:ext>
            </a:extLst>
          </p:cNvPr>
          <p:cNvCxnSpPr>
            <a:cxnSpLocks/>
          </p:cNvCxnSpPr>
          <p:nvPr/>
        </p:nvCxnSpPr>
        <p:spPr>
          <a:xfrm>
            <a:off x="227256" y="1731278"/>
            <a:ext cx="68348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7A3D6F-5FF7-0F0A-0B12-7E3D77497752}"/>
              </a:ext>
            </a:extLst>
          </p:cNvPr>
          <p:cNvSpPr txBox="1"/>
          <p:nvPr/>
        </p:nvSpPr>
        <p:spPr>
          <a:xfrm>
            <a:off x="5469136" y="4269181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BEA2-26C6-E3E5-8A36-5FAD04C91275}"/>
              </a:ext>
            </a:extLst>
          </p:cNvPr>
          <p:cNvSpPr txBox="1"/>
          <p:nvPr/>
        </p:nvSpPr>
        <p:spPr>
          <a:xfrm>
            <a:off x="5485291" y="4620742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data_en_i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86B59-9E57-1315-57B0-B952CA4E0122}"/>
              </a:ext>
            </a:extLst>
          </p:cNvPr>
          <p:cNvSpPr txBox="1"/>
          <p:nvPr/>
        </p:nvSpPr>
        <p:spPr>
          <a:xfrm>
            <a:off x="7025640" y="4138711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CF96159-7B1D-A408-E198-8B5692F70C98}"/>
              </a:ext>
            </a:extLst>
          </p:cNvPr>
          <p:cNvCxnSpPr>
            <a:cxnSpLocks/>
          </p:cNvCxnSpPr>
          <p:nvPr/>
        </p:nvCxnSpPr>
        <p:spPr>
          <a:xfrm>
            <a:off x="8295731" y="4292600"/>
            <a:ext cx="1223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7288B5-482C-FFF3-67ED-2EEFD36B7BA4}"/>
              </a:ext>
            </a:extLst>
          </p:cNvPr>
          <p:cNvCxnSpPr>
            <a:cxnSpLocks/>
          </p:cNvCxnSpPr>
          <p:nvPr/>
        </p:nvCxnSpPr>
        <p:spPr>
          <a:xfrm>
            <a:off x="8295731" y="4634108"/>
            <a:ext cx="1223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A77C82-AE34-199D-8D6E-CF70668C2003}"/>
              </a:ext>
            </a:extLst>
          </p:cNvPr>
          <p:cNvSpPr txBox="1"/>
          <p:nvPr/>
        </p:nvSpPr>
        <p:spPr>
          <a:xfrm>
            <a:off x="7365489" y="4487105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1CE1E-9C4D-B7F8-4048-0B1BBA0D39A7}"/>
              </a:ext>
            </a:extLst>
          </p:cNvPr>
          <p:cNvSpPr txBox="1"/>
          <p:nvPr/>
        </p:nvSpPr>
        <p:spPr>
          <a:xfrm>
            <a:off x="7149544" y="3358318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A6E9583-86F6-8CF4-60D2-DE5629F618B9}"/>
              </a:ext>
            </a:extLst>
          </p:cNvPr>
          <p:cNvCxnSpPr>
            <a:cxnSpLocks/>
          </p:cNvCxnSpPr>
          <p:nvPr/>
        </p:nvCxnSpPr>
        <p:spPr>
          <a:xfrm>
            <a:off x="8295731" y="3525192"/>
            <a:ext cx="4752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D05668-A23E-D1F3-1E56-84AF05BA8E56}"/>
              </a:ext>
            </a:extLst>
          </p:cNvPr>
          <p:cNvSpPr txBox="1"/>
          <p:nvPr/>
        </p:nvSpPr>
        <p:spPr>
          <a:xfrm>
            <a:off x="2915083" y="4256652"/>
            <a:ext cx="979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F48A4C2-07F2-3B18-6AEA-0FE6CB1F1219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3938800" y="4407681"/>
            <a:ext cx="1530336" cy="32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D8F13A-93A9-757C-0E5C-50823984DDEB}"/>
              </a:ext>
            </a:extLst>
          </p:cNvPr>
          <p:cNvSpPr txBox="1"/>
          <p:nvPr/>
        </p:nvSpPr>
        <p:spPr>
          <a:xfrm>
            <a:off x="2915083" y="4610593"/>
            <a:ext cx="952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data_en_o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D17839-3903-4FBC-A152-EF404ADA2CD3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>
            <a:off x="3867541" y="4749093"/>
            <a:ext cx="1617750" cy="10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71A508-3F2E-503B-1515-A580DE87B29B}"/>
              </a:ext>
            </a:extLst>
          </p:cNvPr>
          <p:cNvSpPr txBox="1"/>
          <p:nvPr/>
        </p:nvSpPr>
        <p:spPr>
          <a:xfrm>
            <a:off x="2773142" y="3915046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_done_o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B54FD5-E55C-22A1-935A-ED18577363E3}"/>
              </a:ext>
            </a:extLst>
          </p:cNvPr>
          <p:cNvCxnSpPr>
            <a:cxnSpLocks/>
          </p:cNvCxnSpPr>
          <p:nvPr/>
        </p:nvCxnSpPr>
        <p:spPr>
          <a:xfrm>
            <a:off x="3904484" y="4094023"/>
            <a:ext cx="585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B9AA6F6-6968-9F2D-6C08-9F16F0F7BE02}"/>
              </a:ext>
            </a:extLst>
          </p:cNvPr>
          <p:cNvCxnSpPr>
            <a:cxnSpLocks/>
          </p:cNvCxnSpPr>
          <p:nvPr/>
        </p:nvCxnSpPr>
        <p:spPr>
          <a:xfrm flipV="1">
            <a:off x="4489934" y="1659143"/>
            <a:ext cx="0" cy="2444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BD99EF-61E0-6755-8A41-CB9B4EFDB5AF}"/>
              </a:ext>
            </a:extLst>
          </p:cNvPr>
          <p:cNvCxnSpPr>
            <a:cxnSpLocks/>
          </p:cNvCxnSpPr>
          <p:nvPr/>
        </p:nvCxnSpPr>
        <p:spPr>
          <a:xfrm>
            <a:off x="986471" y="4094023"/>
            <a:ext cx="79432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BF9544C-6506-7513-C9C2-2EC11E0E76D1}"/>
              </a:ext>
            </a:extLst>
          </p:cNvPr>
          <p:cNvSpPr txBox="1"/>
          <p:nvPr/>
        </p:nvSpPr>
        <p:spPr>
          <a:xfrm>
            <a:off x="949405" y="3640264"/>
            <a:ext cx="116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Memory</a:t>
            </a:r>
          </a:p>
          <a:p>
            <a:r>
              <a:rPr lang="en-US" altLang="ko-KR" sz="1200" b="1">
                <a:solidFill>
                  <a:schemeClr val="tx1"/>
                </a:solidFill>
              </a:rPr>
              <a:t>interface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FCF7B0-40B1-7860-C837-140138E46A56}"/>
              </a:ext>
            </a:extLst>
          </p:cNvPr>
          <p:cNvSpPr/>
          <p:nvPr/>
        </p:nvSpPr>
        <p:spPr>
          <a:xfrm>
            <a:off x="5584973" y="5087353"/>
            <a:ext cx="1063795" cy="3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3x COL</a:t>
            </a:r>
          </a:p>
          <a:p>
            <a:pPr algn="ctr"/>
            <a:r>
              <a:rPr lang="en-US" altLang="ko-KR" sz="1100" b="1">
                <a:solidFill>
                  <a:schemeClr val="bg1"/>
                </a:solidFill>
              </a:rPr>
              <a:t>BUFFER</a:t>
            </a:r>
            <a:endParaRPr lang="ko-KR" altLang="en-US" sz="1100" b="1">
              <a:solidFill>
                <a:schemeClr val="bg1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A0F85C0-1168-6F97-510A-6C44BF25B382}"/>
              </a:ext>
            </a:extLst>
          </p:cNvPr>
          <p:cNvCxnSpPr>
            <a:cxnSpLocks/>
          </p:cNvCxnSpPr>
          <p:nvPr/>
        </p:nvCxnSpPr>
        <p:spPr>
          <a:xfrm flipV="1">
            <a:off x="2392217" y="1725411"/>
            <a:ext cx="0" cy="13272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FEBD5A6-F47A-2436-2424-FF04A795A54A}"/>
              </a:ext>
            </a:extLst>
          </p:cNvPr>
          <p:cNvSpPr txBox="1"/>
          <p:nvPr/>
        </p:nvSpPr>
        <p:spPr>
          <a:xfrm>
            <a:off x="1879499" y="3050612"/>
            <a:ext cx="1169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fetch</a:t>
            </a:r>
            <a:r>
              <a:rPr lang="en-US" altLang="ko-KR" sz="1200" b="1">
                <a:solidFill>
                  <a:schemeClr val="tx1"/>
                </a:solidFill>
              </a:rPr>
              <a:t>_run_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F113C29-CDE7-F0C2-880C-D66D2747B959}"/>
              </a:ext>
            </a:extLst>
          </p:cNvPr>
          <p:cNvCxnSpPr>
            <a:cxnSpLocks/>
          </p:cNvCxnSpPr>
          <p:nvPr/>
        </p:nvCxnSpPr>
        <p:spPr>
          <a:xfrm flipV="1">
            <a:off x="8770989" y="1725411"/>
            <a:ext cx="0" cy="1791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C561892-8AB1-2A5E-4AB1-DBE0588336C0}"/>
              </a:ext>
            </a:extLst>
          </p:cNvPr>
          <p:cNvSpPr txBox="1"/>
          <p:nvPr/>
        </p:nvSpPr>
        <p:spPr>
          <a:xfrm>
            <a:off x="7556822" y="6346806"/>
            <a:ext cx="132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SOBEL_TOP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8DB0DE-0A92-9D00-734E-988A01003A4E}"/>
              </a:ext>
            </a:extLst>
          </p:cNvPr>
          <p:cNvSpPr txBox="1"/>
          <p:nvPr/>
        </p:nvSpPr>
        <p:spPr>
          <a:xfrm>
            <a:off x="9479262" y="4128189"/>
            <a:ext cx="13344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data_i[0:9][7:0]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F5C923-FE95-D9BB-F7B1-F5CE6C9DEF42}"/>
              </a:ext>
            </a:extLst>
          </p:cNvPr>
          <p:cNvSpPr txBox="1"/>
          <p:nvPr/>
        </p:nvSpPr>
        <p:spPr>
          <a:xfrm>
            <a:off x="9475069" y="4495608"/>
            <a:ext cx="102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Core_en_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AD1A194-0870-EFBF-6B71-763D566E77EC}"/>
              </a:ext>
            </a:extLst>
          </p:cNvPr>
          <p:cNvCxnSpPr>
            <a:cxnSpLocks/>
          </p:cNvCxnSpPr>
          <p:nvPr/>
        </p:nvCxnSpPr>
        <p:spPr>
          <a:xfrm>
            <a:off x="8325337" y="5506950"/>
            <a:ext cx="41252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54B6515-A013-4149-5F5F-CE7FB7905DC1}"/>
              </a:ext>
            </a:extLst>
          </p:cNvPr>
          <p:cNvSpPr txBox="1"/>
          <p:nvPr/>
        </p:nvSpPr>
        <p:spPr>
          <a:xfrm>
            <a:off x="6797040" y="5337099"/>
            <a:ext cx="15500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 pos _col_o[9:0]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DCFAD3-0DD5-5DD2-2D19-F105B4090C23}"/>
              </a:ext>
            </a:extLst>
          </p:cNvPr>
          <p:cNvSpPr txBox="1"/>
          <p:nvPr/>
        </p:nvSpPr>
        <p:spPr>
          <a:xfrm>
            <a:off x="9542667" y="5244479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cnt_pos_col[9:0]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E17C6-0996-B2A0-246D-C0945AC688BB}"/>
              </a:ext>
            </a:extLst>
          </p:cNvPr>
          <p:cNvSpPr txBox="1"/>
          <p:nvPr/>
        </p:nvSpPr>
        <p:spPr>
          <a:xfrm>
            <a:off x="6797040" y="4934856"/>
            <a:ext cx="1558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cnt_pos_row_o[9:0]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85E8963-0F7B-805F-487C-6EFA897623FB}"/>
              </a:ext>
            </a:extLst>
          </p:cNvPr>
          <p:cNvCxnSpPr>
            <a:cxnSpLocks/>
          </p:cNvCxnSpPr>
          <p:nvPr/>
        </p:nvCxnSpPr>
        <p:spPr>
          <a:xfrm>
            <a:off x="8325337" y="5145586"/>
            <a:ext cx="40317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444B70-C90C-3CFC-3C58-A2DDFE5587A4}"/>
              </a:ext>
            </a:extLst>
          </p:cNvPr>
          <p:cNvSpPr txBox="1"/>
          <p:nvPr/>
        </p:nvSpPr>
        <p:spPr>
          <a:xfrm>
            <a:off x="9491297" y="4862820"/>
            <a:ext cx="14959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cnt_pos_row[9:0]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7682E8-9654-6FDB-E329-3CE34E3B72D4}"/>
              </a:ext>
            </a:extLst>
          </p:cNvPr>
          <p:cNvSpPr txBox="1"/>
          <p:nvPr/>
        </p:nvSpPr>
        <p:spPr>
          <a:xfrm>
            <a:off x="10753169" y="3363992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Pixel_o[7:0]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69CFE24-651C-3399-A3E9-F0B00FB89BBF}"/>
              </a:ext>
            </a:extLst>
          </p:cNvPr>
          <p:cNvSpPr txBox="1"/>
          <p:nvPr/>
        </p:nvSpPr>
        <p:spPr>
          <a:xfrm>
            <a:off x="10732940" y="3603604"/>
            <a:ext cx="1012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b="1"/>
              <a:t>Pixel_en_o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C90CF7-F3DB-1585-2727-618C0EDE32BE}"/>
              </a:ext>
            </a:extLst>
          </p:cNvPr>
          <p:cNvCxnSpPr>
            <a:cxnSpLocks/>
          </p:cNvCxnSpPr>
          <p:nvPr/>
        </p:nvCxnSpPr>
        <p:spPr>
          <a:xfrm>
            <a:off x="11745182" y="3525192"/>
            <a:ext cx="12238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EDA23A9-4B32-77FE-564F-3C7C95A32ABA}"/>
              </a:ext>
            </a:extLst>
          </p:cNvPr>
          <p:cNvCxnSpPr>
            <a:cxnSpLocks/>
          </p:cNvCxnSpPr>
          <p:nvPr/>
        </p:nvCxnSpPr>
        <p:spPr>
          <a:xfrm>
            <a:off x="11745182" y="3771884"/>
            <a:ext cx="12238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50B75C2-3849-6172-8689-3C6699CEBE3B}"/>
              </a:ext>
            </a:extLst>
          </p:cNvPr>
          <p:cNvSpPr/>
          <p:nvPr/>
        </p:nvSpPr>
        <p:spPr>
          <a:xfrm>
            <a:off x="10987201" y="5073793"/>
            <a:ext cx="224652" cy="22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547510EF-A1FE-F26B-13D6-EAD06DC42A84}"/>
              </a:ext>
            </a:extLst>
          </p:cNvPr>
          <p:cNvSpPr/>
          <p:nvPr/>
        </p:nvSpPr>
        <p:spPr>
          <a:xfrm rot="5400000">
            <a:off x="10987851" y="5207475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F41F310-4F61-1408-98E8-CB6042A09895}"/>
              </a:ext>
            </a:extLst>
          </p:cNvPr>
          <p:cNvSpPr/>
          <p:nvPr/>
        </p:nvSpPr>
        <p:spPr>
          <a:xfrm>
            <a:off x="10988129" y="5429390"/>
            <a:ext cx="224652" cy="224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이등변 삼각형 100">
            <a:extLst>
              <a:ext uri="{FF2B5EF4-FFF2-40B4-BE49-F238E27FC236}">
                <a16:creationId xmlns:a16="http://schemas.microsoft.com/office/drawing/2014/main" id="{E5E6E961-5BA8-62E3-C8C5-A642886E6BD2}"/>
              </a:ext>
            </a:extLst>
          </p:cNvPr>
          <p:cNvSpPr/>
          <p:nvPr/>
        </p:nvSpPr>
        <p:spPr>
          <a:xfrm rot="5400000">
            <a:off x="10988779" y="5563072"/>
            <a:ext cx="45719" cy="4571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3C1AB6D-5401-1FBB-B055-EE54A2847922}"/>
              </a:ext>
            </a:extLst>
          </p:cNvPr>
          <p:cNvCxnSpPr>
            <a:cxnSpLocks/>
          </p:cNvCxnSpPr>
          <p:nvPr/>
        </p:nvCxnSpPr>
        <p:spPr>
          <a:xfrm>
            <a:off x="227257" y="1327997"/>
            <a:ext cx="68348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9A23163-18EB-959A-1517-23D22B8AC1C1}"/>
              </a:ext>
            </a:extLst>
          </p:cNvPr>
          <p:cNvCxnSpPr>
            <a:cxnSpLocks/>
          </p:cNvCxnSpPr>
          <p:nvPr/>
        </p:nvCxnSpPr>
        <p:spPr>
          <a:xfrm>
            <a:off x="1169352" y="4199719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7BE64507-2554-01F1-C0E6-057D28B9F3D4}"/>
              </a:ext>
            </a:extLst>
          </p:cNvPr>
          <p:cNvCxnSpPr>
            <a:cxnSpLocks/>
          </p:cNvCxnSpPr>
          <p:nvPr/>
        </p:nvCxnSpPr>
        <p:spPr>
          <a:xfrm>
            <a:off x="4261394" y="4405188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FBFE788-4808-8EF2-1156-4E67C0D4FEFE}"/>
              </a:ext>
            </a:extLst>
          </p:cNvPr>
          <p:cNvCxnSpPr>
            <a:cxnSpLocks/>
          </p:cNvCxnSpPr>
          <p:nvPr/>
        </p:nvCxnSpPr>
        <p:spPr>
          <a:xfrm>
            <a:off x="8649082" y="4287424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EC89276-68E9-E459-9C69-6597E44FFF5C}"/>
              </a:ext>
            </a:extLst>
          </p:cNvPr>
          <p:cNvCxnSpPr>
            <a:cxnSpLocks/>
          </p:cNvCxnSpPr>
          <p:nvPr/>
        </p:nvCxnSpPr>
        <p:spPr>
          <a:xfrm>
            <a:off x="11786529" y="3525192"/>
            <a:ext cx="457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64F7618-8D9E-BB44-5EDE-C0F8BBC79E6A}"/>
              </a:ext>
            </a:extLst>
          </p:cNvPr>
          <p:cNvCxnSpPr>
            <a:cxnSpLocks/>
          </p:cNvCxnSpPr>
          <p:nvPr/>
        </p:nvCxnSpPr>
        <p:spPr>
          <a:xfrm>
            <a:off x="1169352" y="639333"/>
            <a:ext cx="48952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4379F4E-B94C-56DF-3C55-2C306FD7CE52}"/>
              </a:ext>
            </a:extLst>
          </p:cNvPr>
          <p:cNvCxnSpPr>
            <a:cxnSpLocks/>
          </p:cNvCxnSpPr>
          <p:nvPr/>
        </p:nvCxnSpPr>
        <p:spPr>
          <a:xfrm>
            <a:off x="1478649" y="643611"/>
            <a:ext cx="2927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0BD5465-B582-0113-9E96-99A7501D7570}"/>
              </a:ext>
            </a:extLst>
          </p:cNvPr>
          <p:cNvSpPr txBox="1"/>
          <p:nvPr/>
        </p:nvSpPr>
        <p:spPr>
          <a:xfrm>
            <a:off x="1736327" y="500834"/>
            <a:ext cx="72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Start_i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DE170E8-52C9-77C5-55B8-BD7C90694F36}"/>
              </a:ext>
            </a:extLst>
          </p:cNvPr>
          <p:cNvCxnSpPr>
            <a:cxnSpLocks/>
          </p:cNvCxnSpPr>
          <p:nvPr/>
        </p:nvCxnSpPr>
        <p:spPr>
          <a:xfrm>
            <a:off x="2540826" y="2027739"/>
            <a:ext cx="0" cy="60049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90CFC03F-08B8-5ED9-C651-9455A6014A9A}"/>
              </a:ext>
            </a:extLst>
          </p:cNvPr>
          <p:cNvSpPr txBox="1"/>
          <p:nvPr/>
        </p:nvSpPr>
        <p:spPr>
          <a:xfrm>
            <a:off x="1258530" y="174281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1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29C3C1-E561-DD0E-2D4A-4C4D0F760822}"/>
              </a:ext>
            </a:extLst>
          </p:cNvPr>
          <p:cNvSpPr txBox="1"/>
          <p:nvPr/>
        </p:nvSpPr>
        <p:spPr>
          <a:xfrm>
            <a:off x="2569942" y="214310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2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7B025880-C583-E806-7705-CBBBAAA270BD}"/>
              </a:ext>
            </a:extLst>
          </p:cNvPr>
          <p:cNvCxnSpPr>
            <a:cxnSpLocks/>
          </p:cNvCxnSpPr>
          <p:nvPr/>
        </p:nvCxnSpPr>
        <p:spPr>
          <a:xfrm>
            <a:off x="4012536" y="3915046"/>
            <a:ext cx="3693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7F24E2-44F1-0764-B69F-61F595CCC418}"/>
              </a:ext>
            </a:extLst>
          </p:cNvPr>
          <p:cNvSpPr txBox="1"/>
          <p:nvPr/>
        </p:nvSpPr>
        <p:spPr>
          <a:xfrm>
            <a:off x="4016915" y="3470775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3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39FA6BE5-5FE0-112E-BB78-D7D1E7891203}"/>
              </a:ext>
            </a:extLst>
          </p:cNvPr>
          <p:cNvCxnSpPr>
            <a:cxnSpLocks/>
          </p:cNvCxnSpPr>
          <p:nvPr/>
        </p:nvCxnSpPr>
        <p:spPr>
          <a:xfrm>
            <a:off x="8396887" y="3344464"/>
            <a:ext cx="36934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E969901-CADC-A5A6-0279-22A6FFD549CB}"/>
              </a:ext>
            </a:extLst>
          </p:cNvPr>
          <p:cNvCxnSpPr>
            <a:cxnSpLocks/>
          </p:cNvCxnSpPr>
          <p:nvPr/>
        </p:nvCxnSpPr>
        <p:spPr>
          <a:xfrm flipV="1">
            <a:off x="6729752" y="1708726"/>
            <a:ext cx="0" cy="1354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FCBC1DC-8A3C-90C5-1098-A1F793F7ACE9}"/>
              </a:ext>
            </a:extLst>
          </p:cNvPr>
          <p:cNvSpPr txBox="1"/>
          <p:nvPr/>
        </p:nvSpPr>
        <p:spPr>
          <a:xfrm>
            <a:off x="6117805" y="3094574"/>
            <a:ext cx="1132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</a:rPr>
              <a:t>Core_</a:t>
            </a:r>
            <a:r>
              <a:rPr lang="en-US" altLang="ko-KR" sz="1200" b="1"/>
              <a:t>run</a:t>
            </a:r>
            <a:r>
              <a:rPr lang="en-US" altLang="ko-KR" sz="1200" b="1">
                <a:solidFill>
                  <a:schemeClr val="tx1"/>
                </a:solidFill>
              </a:rPr>
              <a:t>_</a:t>
            </a:r>
            <a:r>
              <a:rPr lang="en-US" altLang="ko-KR" sz="1200" b="1"/>
              <a:t>i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C1BAB574-95E7-B8ED-F803-C36463A9C30F}"/>
              </a:ext>
            </a:extLst>
          </p:cNvPr>
          <p:cNvCxnSpPr>
            <a:cxnSpLocks/>
          </p:cNvCxnSpPr>
          <p:nvPr/>
        </p:nvCxnSpPr>
        <p:spPr>
          <a:xfrm>
            <a:off x="6545079" y="2027739"/>
            <a:ext cx="0" cy="86324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CFAD219-A108-DFC2-576E-923787CFBD80}"/>
              </a:ext>
            </a:extLst>
          </p:cNvPr>
          <p:cNvSpPr txBox="1"/>
          <p:nvPr/>
        </p:nvSpPr>
        <p:spPr>
          <a:xfrm>
            <a:off x="6154807" y="2032348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4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1DDF6-514B-1A72-A52D-803A1D00A8F8}"/>
              </a:ext>
            </a:extLst>
          </p:cNvPr>
          <p:cNvSpPr txBox="1"/>
          <p:nvPr/>
        </p:nvSpPr>
        <p:spPr>
          <a:xfrm>
            <a:off x="8359833" y="2975132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B0F0"/>
                </a:solidFill>
              </a:rPr>
              <a:t>5</a:t>
            </a:r>
            <a:endParaRPr lang="ko-KR" altLang="en-US" b="1">
              <a:solidFill>
                <a:srgbClr val="00B0F0"/>
              </a:solidFill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CF243114-7EE3-8241-ED1B-6A672750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56" y="402009"/>
            <a:ext cx="1368526" cy="1153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415F0-376E-4C24-946A-71C5A03A3EFC}"/>
              </a:ext>
            </a:extLst>
          </p:cNvPr>
          <p:cNvSpPr txBox="1"/>
          <p:nvPr/>
        </p:nvSpPr>
        <p:spPr>
          <a:xfrm>
            <a:off x="285221" y="1419599"/>
            <a:ext cx="59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2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7112911" y="194317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819676" y="408470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core</a:t>
            </a:r>
            <a:endParaRPr lang="ko-KR" altLang="en-US" sz="14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475319" y="1992746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29746" y="978179"/>
            <a:ext cx="1233054" cy="820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039788" y="3057770"/>
            <a:ext cx="1123012" cy="1197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545840" y="978179"/>
            <a:ext cx="960350" cy="928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7003451" y="3257733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Fetch_done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2908152">
            <a:off x="8144164" y="1861574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H="1" flipV="1">
            <a:off x="3621289" y="3207328"/>
            <a:ext cx="1131990" cy="11891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220927" y="824831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440946" y="824831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71B28B-AAD8-43E0-D42F-37BEC6DDE5EF}"/>
              </a:ext>
            </a:extLst>
          </p:cNvPr>
          <p:cNvCxnSpPr>
            <a:cxnSpLocks/>
          </p:cNvCxnSpPr>
          <p:nvPr/>
        </p:nvCxnSpPr>
        <p:spPr>
          <a:xfrm flipV="1">
            <a:off x="5872019" y="2875148"/>
            <a:ext cx="1131432" cy="1208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49D581-A865-7BAE-9286-543009905A4C}"/>
              </a:ext>
            </a:extLst>
          </p:cNvPr>
          <p:cNvSpPr txBox="1"/>
          <p:nvPr/>
        </p:nvSpPr>
        <p:spPr>
          <a:xfrm>
            <a:off x="4940111" y="2703977"/>
            <a:ext cx="173849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/>
              <a:t>CORE_done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(cnt_row != 539</a:t>
            </a:r>
          </a:p>
          <a:p>
            <a:r>
              <a:rPr lang="en-US" altLang="ko-KR" sz="1100" b="1"/>
              <a:t>&amp;&amp;</a:t>
            </a:r>
          </a:p>
          <a:p>
            <a:r>
              <a:rPr lang="en-US" altLang="ko-KR" sz="1100" b="1"/>
              <a:t>cnt_col</a:t>
            </a:r>
            <a:r>
              <a:rPr lang="ko-KR" altLang="en-US" sz="1100" b="1"/>
              <a:t> </a:t>
            </a:r>
            <a:r>
              <a:rPr lang="en-US" altLang="ko-KR" sz="1100" b="1"/>
              <a:t>==</a:t>
            </a:r>
            <a:r>
              <a:rPr lang="ko-KR" altLang="en-US" sz="1100" b="1"/>
              <a:t> </a:t>
            </a:r>
            <a:r>
              <a:rPr lang="en-US" altLang="ko-KR" sz="1100" b="1"/>
              <a:t>539)</a:t>
            </a:r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A7E81D-1E5D-08E9-7395-EE667D6C6F78}"/>
              </a:ext>
            </a:extLst>
          </p:cNvPr>
          <p:cNvSpPr txBox="1"/>
          <p:nvPr/>
        </p:nvSpPr>
        <p:spPr>
          <a:xfrm>
            <a:off x="2654634" y="3676879"/>
            <a:ext cx="21318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CORE_done4</a:t>
            </a:r>
          </a:p>
          <a:p>
            <a:r>
              <a:rPr lang="en-US" altLang="ko-KR" sz="1400" b="1"/>
              <a:t>&amp;&amp;</a:t>
            </a:r>
          </a:p>
          <a:p>
            <a:r>
              <a:rPr lang="en-US" altLang="ko-KR" sz="1400" b="1"/>
              <a:t>(cnt_row == 539</a:t>
            </a:r>
          </a:p>
          <a:p>
            <a:r>
              <a:rPr lang="en-US" altLang="ko-KR" sz="1400" b="1"/>
              <a:t>&amp;&amp; cnt_col</a:t>
            </a:r>
            <a:r>
              <a:rPr lang="ko-KR" altLang="en-US" sz="1400" b="1"/>
              <a:t> </a:t>
            </a:r>
            <a:r>
              <a:rPr lang="en-US" altLang="ko-KR" sz="1400" b="1"/>
              <a:t>==</a:t>
            </a:r>
            <a:r>
              <a:rPr lang="ko-KR" altLang="en-US" sz="1400" b="1"/>
              <a:t> </a:t>
            </a:r>
            <a:r>
              <a:rPr lang="en-US" altLang="ko-KR" sz="1400" b="1"/>
              <a:t>539)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395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180</cp:revision>
  <dcterms:created xsi:type="dcterms:W3CDTF">2023-05-08T18:52:24Z</dcterms:created>
  <dcterms:modified xsi:type="dcterms:W3CDTF">2023-05-20T13:16:33Z</dcterms:modified>
</cp:coreProperties>
</file>