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0" r:id="rId5"/>
    <p:sldId id="261" r:id="rId6"/>
    <p:sldId id="263" r:id="rId7"/>
    <p:sldId id="266" r:id="rId8"/>
    <p:sldId id="264" r:id="rId9"/>
    <p:sldId id="267" r:id="rId10"/>
    <p:sldId id="265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852229" y="13854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6819706" y="378756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core</a:t>
            </a:r>
            <a:endParaRPr lang="ko-KR" altLang="en-US" sz="14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FAEA56-BE44-FD9F-0010-E9CBCCB44F9B}"/>
              </a:ext>
            </a:extLst>
          </p:cNvPr>
          <p:cNvSpPr/>
          <p:nvPr/>
        </p:nvSpPr>
        <p:spPr>
          <a:xfrm>
            <a:off x="2546923" y="355369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</a:t>
            </a:r>
            <a:br>
              <a:rPr lang="en-US" altLang="ko-KR"/>
            </a:br>
            <a:r>
              <a:rPr lang="en-US" altLang="ko-KR"/>
              <a:t>_RUN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546923" y="13854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67847" y="831274"/>
            <a:ext cx="884382" cy="5541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>
            <a:off x="7589339" y="2694673"/>
            <a:ext cx="0" cy="9527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274043-50DB-9676-B621-5A6BE78845CB}"/>
              </a:ext>
            </a:extLst>
          </p:cNvPr>
          <p:cNvCxnSpPr>
            <a:cxnSpLocks/>
          </p:cNvCxnSpPr>
          <p:nvPr/>
        </p:nvCxnSpPr>
        <p:spPr>
          <a:xfrm flipH="1" flipV="1">
            <a:off x="3749964" y="4608945"/>
            <a:ext cx="852054" cy="521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124963-60E3-8560-7460-C31A9A6F6622}"/>
              </a:ext>
            </a:extLst>
          </p:cNvPr>
          <p:cNvCxnSpPr>
            <a:cxnSpLocks/>
          </p:cNvCxnSpPr>
          <p:nvPr/>
        </p:nvCxnSpPr>
        <p:spPr>
          <a:xfrm flipV="1">
            <a:off x="3091873" y="2697018"/>
            <a:ext cx="0" cy="731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700314" y="834889"/>
            <a:ext cx="816842" cy="640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7719666" y="3028767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2908152">
            <a:off x="7847211" y="1169590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5904C4AF-81E9-5853-FBC3-B7B2820E2061}"/>
              </a:ext>
            </a:extLst>
          </p:cNvPr>
          <p:cNvSpPr/>
          <p:nvPr/>
        </p:nvSpPr>
        <p:spPr>
          <a:xfrm rot="13152585">
            <a:off x="2090591" y="4536644"/>
            <a:ext cx="781044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3A3E6776-6F73-0280-B69A-F5B84545F596}"/>
              </a:ext>
            </a:extLst>
          </p:cNvPr>
          <p:cNvSpPr/>
          <p:nvPr/>
        </p:nvSpPr>
        <p:spPr>
          <a:xfrm rot="8098814">
            <a:off x="7816490" y="4740149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V="1">
            <a:off x="4024177" y="2403218"/>
            <a:ext cx="2732938" cy="15511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14F73F-634C-73FA-7A70-94CBE6F83E58}"/>
              </a:ext>
            </a:extLst>
          </p:cNvPr>
          <p:cNvSpPr txBox="1"/>
          <p:nvPr/>
        </p:nvSpPr>
        <p:spPr>
          <a:xfrm>
            <a:off x="3976256" y="2370593"/>
            <a:ext cx="17223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VGA_RUN_DONE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cnt_row != 540</a:t>
            </a:r>
            <a:endParaRPr lang="ko-KR" altLang="en-US" sz="1200"/>
          </a:p>
          <a:p>
            <a:pPr algn="ctr"/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ADD6B-0A74-00FC-3B36-A8F12F6E8683}"/>
              </a:ext>
            </a:extLst>
          </p:cNvPr>
          <p:cNvSpPr txBox="1"/>
          <p:nvPr/>
        </p:nvSpPr>
        <p:spPr>
          <a:xfrm>
            <a:off x="1103025" y="2782669"/>
            <a:ext cx="221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VGA_RUN_DONE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cnt_row == 540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350488" y="608847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335000" y="680790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133F7C-B47D-B420-1ED5-B07CD977B0FC}"/>
              </a:ext>
            </a:extLst>
          </p:cNvPr>
          <p:cNvSpPr/>
          <p:nvPr/>
        </p:nvSpPr>
        <p:spPr>
          <a:xfrm>
            <a:off x="4772196" y="4768272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WAIT</a:t>
            </a:r>
            <a:endParaRPr lang="ko-KR" altLang="en-US" sz="14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H="1">
            <a:off x="6133411" y="4828814"/>
            <a:ext cx="686295" cy="3402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6288708" y="5145395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CORE_done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0A45F4-1C19-9E23-7A05-A16D02FE3E63}"/>
              </a:ext>
            </a:extLst>
          </p:cNvPr>
          <p:cNvSpPr txBox="1"/>
          <p:nvPr/>
        </p:nvSpPr>
        <p:spPr>
          <a:xfrm>
            <a:off x="3336811" y="5067786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buf_done</a:t>
            </a:r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1236FF7E-4304-D00B-E889-109C330DD380}"/>
              </a:ext>
            </a:extLst>
          </p:cNvPr>
          <p:cNvSpPr/>
          <p:nvPr/>
        </p:nvSpPr>
        <p:spPr>
          <a:xfrm rot="10800000">
            <a:off x="4965004" y="6091232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9AA41-83F1-859C-DD9A-8DDA66CD623A}"/>
              </a:ext>
            </a:extLst>
          </p:cNvPr>
          <p:cNvSpPr txBox="1"/>
          <p:nvPr/>
        </p:nvSpPr>
        <p:spPr>
          <a:xfrm>
            <a:off x="4992709" y="6581231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N</a:t>
            </a:r>
            <a:r>
              <a:rPr lang="ko-KR" altLang="en-US" sz="1400" b="1"/>
              <a:t> </a:t>
            </a:r>
            <a:r>
              <a:rPr lang="en-US" altLang="ko-KR" sz="1400" b="1"/>
              <a:t>cycle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A4D651-6BD7-17C1-1221-F88C720C8093}"/>
              </a:ext>
            </a:extLst>
          </p:cNvPr>
          <p:cNvSpPr txBox="1"/>
          <p:nvPr/>
        </p:nvSpPr>
        <p:spPr>
          <a:xfrm>
            <a:off x="8536543" y="5145394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540</a:t>
            </a:r>
            <a:r>
              <a:rPr lang="ko-KR" altLang="en-US" sz="1400" b="1"/>
              <a:t> </a:t>
            </a:r>
            <a:r>
              <a:rPr lang="en-US" altLang="ko-KR" sz="1400" b="1"/>
              <a:t>cycle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935592" y="2395437"/>
            <a:ext cx="7049753" cy="43014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5525327" y="3043890"/>
            <a:ext cx="2798619" cy="2710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764145" y="3052617"/>
            <a:ext cx="2154335" cy="2710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6236022" y="584043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764145" y="5763489"/>
            <a:ext cx="1256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 b="1">
                <a:solidFill>
                  <a:schemeClr val="tx1"/>
                </a:solidFill>
              </a:rPr>
              <a:t>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9519548" y="3052617"/>
            <a:ext cx="2225634" cy="2710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9519548" y="584043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103905" y="3052617"/>
            <a:ext cx="865914" cy="2710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18111" y="273688"/>
            <a:ext cx="15195795" cy="1385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/>
          <p:nvPr/>
        </p:nvCxnSpPr>
        <p:spPr>
          <a:xfrm>
            <a:off x="-979053" y="2380183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5469136" y="4269181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5485291" y="4620742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7025640" y="4138711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8295731" y="4292600"/>
            <a:ext cx="12238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8295731" y="4634108"/>
            <a:ext cx="1223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7365489" y="4487105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7149544" y="3358318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6E9583-86F6-8CF4-60D2-DE5629F618B9}"/>
              </a:ext>
            </a:extLst>
          </p:cNvPr>
          <p:cNvCxnSpPr>
            <a:cxnSpLocks/>
          </p:cNvCxnSpPr>
          <p:nvPr/>
        </p:nvCxnSpPr>
        <p:spPr>
          <a:xfrm>
            <a:off x="8295731" y="3525192"/>
            <a:ext cx="4752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15083" y="4256652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3918480" y="4407681"/>
            <a:ext cx="1550656" cy="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915083" y="4610593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>
            <a:off x="3867541" y="4749093"/>
            <a:ext cx="1617750" cy="10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773142" y="3915046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B54FD5-E55C-22A1-935A-ED18577363E3}"/>
              </a:ext>
            </a:extLst>
          </p:cNvPr>
          <p:cNvCxnSpPr>
            <a:cxnSpLocks/>
          </p:cNvCxnSpPr>
          <p:nvPr/>
        </p:nvCxnSpPr>
        <p:spPr>
          <a:xfrm>
            <a:off x="3904484" y="4094023"/>
            <a:ext cx="585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4489934" y="1708726"/>
            <a:ext cx="0" cy="2394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990139" y="3517286"/>
            <a:ext cx="794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953073" y="3063527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5584973" y="5087353"/>
            <a:ext cx="1063795" cy="3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92217" y="1725411"/>
            <a:ext cx="0" cy="1327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79499" y="3050612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F113C29-CDE7-F0C2-880C-D66D2747B959}"/>
              </a:ext>
            </a:extLst>
          </p:cNvPr>
          <p:cNvCxnSpPr>
            <a:cxnSpLocks/>
          </p:cNvCxnSpPr>
          <p:nvPr/>
        </p:nvCxnSpPr>
        <p:spPr>
          <a:xfrm flipV="1">
            <a:off x="8770989" y="1725411"/>
            <a:ext cx="0" cy="179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7556822" y="6346806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9479262" y="412818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9475069" y="4495608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AD1A194-0870-EFBF-6B71-763D566E77EC}"/>
              </a:ext>
            </a:extLst>
          </p:cNvPr>
          <p:cNvCxnSpPr>
            <a:cxnSpLocks/>
          </p:cNvCxnSpPr>
          <p:nvPr/>
        </p:nvCxnSpPr>
        <p:spPr>
          <a:xfrm>
            <a:off x="8325337" y="5506950"/>
            <a:ext cx="41252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6851161" y="5337099"/>
            <a:ext cx="1495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cnt_buf_col_o[9:0]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DCFAD3-0DD5-5DD2-2D19-F105B4090C23}"/>
              </a:ext>
            </a:extLst>
          </p:cNvPr>
          <p:cNvSpPr txBox="1"/>
          <p:nvPr/>
        </p:nvSpPr>
        <p:spPr>
          <a:xfrm>
            <a:off x="9542667" y="5244479"/>
            <a:ext cx="1495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cnt_buf_col[9:0]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6859862" y="4934856"/>
            <a:ext cx="1495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cnt_buf_row_o[9:0]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85E8963-0F7B-805F-487C-6EFA897623FB}"/>
              </a:ext>
            </a:extLst>
          </p:cNvPr>
          <p:cNvCxnSpPr>
            <a:cxnSpLocks/>
          </p:cNvCxnSpPr>
          <p:nvPr/>
        </p:nvCxnSpPr>
        <p:spPr>
          <a:xfrm>
            <a:off x="8325337" y="5145586"/>
            <a:ext cx="40317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444B70-C90C-3CFC-3C58-A2DDFE5587A4}"/>
              </a:ext>
            </a:extLst>
          </p:cNvPr>
          <p:cNvSpPr txBox="1"/>
          <p:nvPr/>
        </p:nvSpPr>
        <p:spPr>
          <a:xfrm>
            <a:off x="9491297" y="4862820"/>
            <a:ext cx="1495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cnt_buf_row[9:0]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10753169" y="336399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10732940" y="3603604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11745182" y="3525192"/>
            <a:ext cx="12238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11745182" y="3771884"/>
            <a:ext cx="1223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0B75C2-3849-6172-8689-3C6699CEBE3B}"/>
              </a:ext>
            </a:extLst>
          </p:cNvPr>
          <p:cNvSpPr/>
          <p:nvPr/>
        </p:nvSpPr>
        <p:spPr>
          <a:xfrm>
            <a:off x="10987201" y="5073793"/>
            <a:ext cx="224652" cy="224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547510EF-A1FE-F26B-13D6-EAD06DC42A84}"/>
              </a:ext>
            </a:extLst>
          </p:cNvPr>
          <p:cNvSpPr/>
          <p:nvPr/>
        </p:nvSpPr>
        <p:spPr>
          <a:xfrm rot="5400000">
            <a:off x="10987851" y="5207475"/>
            <a:ext cx="4571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F41F310-4F61-1408-98E8-CB6042A09895}"/>
              </a:ext>
            </a:extLst>
          </p:cNvPr>
          <p:cNvSpPr/>
          <p:nvPr/>
        </p:nvSpPr>
        <p:spPr>
          <a:xfrm>
            <a:off x="10988129" y="5429390"/>
            <a:ext cx="224652" cy="224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E5E6E961-5BA8-62E3-C8C5-A642886E6BD2}"/>
              </a:ext>
            </a:extLst>
          </p:cNvPr>
          <p:cNvSpPr/>
          <p:nvPr/>
        </p:nvSpPr>
        <p:spPr>
          <a:xfrm rot="5400000">
            <a:off x="10988779" y="5563072"/>
            <a:ext cx="4571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/>
          <p:nvPr/>
        </p:nvCxnSpPr>
        <p:spPr>
          <a:xfrm>
            <a:off x="-979053" y="2095255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173020" y="362298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BE64507-2554-01F1-C0E6-057D28B9F3D4}"/>
              </a:ext>
            </a:extLst>
          </p:cNvPr>
          <p:cNvCxnSpPr>
            <a:cxnSpLocks/>
          </p:cNvCxnSpPr>
          <p:nvPr/>
        </p:nvCxnSpPr>
        <p:spPr>
          <a:xfrm>
            <a:off x="4261394" y="440518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BFE788-4808-8EF2-1156-4E67C0D4FEFE}"/>
              </a:ext>
            </a:extLst>
          </p:cNvPr>
          <p:cNvCxnSpPr>
            <a:cxnSpLocks/>
          </p:cNvCxnSpPr>
          <p:nvPr/>
        </p:nvCxnSpPr>
        <p:spPr>
          <a:xfrm>
            <a:off x="8649082" y="4287424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12222078" y="3526713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-785090" y="687983"/>
            <a:ext cx="48952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-188820" y="687983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12674" y="535099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540826" y="2027739"/>
            <a:ext cx="0" cy="6004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-701964" y="24020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69942" y="214310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>
            <a:off x="4012536" y="3915046"/>
            <a:ext cx="36934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4016915" y="347077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>
            <a:off x="8396887" y="3344464"/>
            <a:ext cx="36934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6729752" y="1708726"/>
            <a:ext cx="0" cy="1354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6117805" y="3094574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6545079" y="2027739"/>
            <a:ext cx="0" cy="86324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6154807" y="203234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8359833" y="29751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5AD3F90-241C-8022-D132-D09D9FE6547A}"/>
              </a:ext>
            </a:extLst>
          </p:cNvPr>
          <p:cNvSpPr/>
          <p:nvPr/>
        </p:nvSpPr>
        <p:spPr>
          <a:xfrm>
            <a:off x="12977358" y="3094574"/>
            <a:ext cx="2225634" cy="3130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Accumulator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8D8F793-87AF-6D29-9743-7C68C14E5B47}"/>
              </a:ext>
            </a:extLst>
          </p:cNvPr>
          <p:cNvSpPr/>
          <p:nvPr/>
        </p:nvSpPr>
        <p:spPr>
          <a:xfrm>
            <a:off x="13213763" y="5840430"/>
            <a:ext cx="1851198" cy="20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1x COL   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D213091-92D8-0D89-609C-03F39B410CF7}"/>
              </a:ext>
            </a:extLst>
          </p:cNvPr>
          <p:cNvCxnSpPr>
            <a:cxnSpLocks/>
          </p:cNvCxnSpPr>
          <p:nvPr/>
        </p:nvCxnSpPr>
        <p:spPr>
          <a:xfrm flipV="1">
            <a:off x="14141920" y="1725411"/>
            <a:ext cx="0" cy="1379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2CDC4E3-48FC-5B92-9643-63BF7EE3D708}"/>
              </a:ext>
            </a:extLst>
          </p:cNvPr>
          <p:cNvSpPr txBox="1"/>
          <p:nvPr/>
        </p:nvSpPr>
        <p:spPr>
          <a:xfrm>
            <a:off x="13650217" y="2366355"/>
            <a:ext cx="3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6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AE7F888-1634-0140-77D4-284AB0A628BB}"/>
              </a:ext>
            </a:extLst>
          </p:cNvPr>
          <p:cNvCxnSpPr>
            <a:cxnSpLocks/>
          </p:cNvCxnSpPr>
          <p:nvPr/>
        </p:nvCxnSpPr>
        <p:spPr>
          <a:xfrm flipV="1">
            <a:off x="13981063" y="1959160"/>
            <a:ext cx="0" cy="9052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E308EA7-76D6-9B24-A8C0-E583C888A10E}"/>
              </a:ext>
            </a:extLst>
          </p:cNvPr>
          <p:cNvSpPr txBox="1"/>
          <p:nvPr/>
        </p:nvSpPr>
        <p:spPr>
          <a:xfrm>
            <a:off x="13609562" y="3103370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buf_done_o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CF243114-7EE3-8241-ED1B-6A672750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56" y="402009"/>
            <a:ext cx="1368526" cy="11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406</Words>
  <Application>Microsoft Office PowerPoint</Application>
  <PresentationFormat>와이드스크린</PresentationFormat>
  <Paragraphs>119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159</cp:revision>
  <dcterms:created xsi:type="dcterms:W3CDTF">2023-05-08T18:52:24Z</dcterms:created>
  <dcterms:modified xsi:type="dcterms:W3CDTF">2023-05-20T11:34:04Z</dcterms:modified>
</cp:coreProperties>
</file>