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70" r:id="rId12"/>
    <p:sldId id="269" r:id="rId13"/>
    <p:sldId id="271" r:id="rId14"/>
    <p:sldId id="273" r:id="rId15"/>
    <p:sldId id="274" r:id="rId16"/>
    <p:sldId id="272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장면, 길, 도로이(가) 표시된 사진&#10;&#10;자동 생성된 설명">
            <a:extLst>
              <a:ext uri="{FF2B5EF4-FFF2-40B4-BE49-F238E27FC236}">
                <a16:creationId xmlns:a16="http://schemas.microsoft.com/office/drawing/2014/main" id="{6595DC0A-7AF7-F51F-A3D3-B2902D66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2105159"/>
            <a:ext cx="3547086" cy="1969130"/>
          </a:xfrm>
          <a:prstGeom prst="rect">
            <a:avLst/>
          </a:prstGeom>
        </p:spPr>
      </p:pic>
      <p:pic>
        <p:nvPicPr>
          <p:cNvPr id="5" name="그림 4" descr="야외, 하늘, 길, 흑백이(가) 표시된 사진&#10;&#10;자동 생성된 설명">
            <a:extLst>
              <a:ext uri="{FF2B5EF4-FFF2-40B4-BE49-F238E27FC236}">
                <a16:creationId xmlns:a16="http://schemas.microsoft.com/office/drawing/2014/main" id="{5FBC7BD9-C07F-0B06-EF22-A8CF7A3E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2" y="1695336"/>
            <a:ext cx="2788775" cy="2788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EA7D8-C4D6-AB9B-D00F-2EB9256EC719}"/>
              </a:ext>
            </a:extLst>
          </p:cNvPr>
          <p:cNvSpPr/>
          <p:nvPr/>
        </p:nvSpPr>
        <p:spPr>
          <a:xfrm>
            <a:off x="3974664" y="2903181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C6B29-9B1C-1D18-E8B5-C8F3E92DF40D}"/>
              </a:ext>
            </a:extLst>
          </p:cNvPr>
          <p:cNvSpPr/>
          <p:nvPr/>
        </p:nvSpPr>
        <p:spPr>
          <a:xfrm>
            <a:off x="7794132" y="2964455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A6F4B-68C1-C054-8522-0394A657D86C}"/>
              </a:ext>
            </a:extLst>
          </p:cNvPr>
          <p:cNvSpPr txBox="1"/>
          <p:nvPr/>
        </p:nvSpPr>
        <p:spPr>
          <a:xfrm>
            <a:off x="3943245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0729-638E-D598-A0A0-ECD8A2AB787E}"/>
              </a:ext>
            </a:extLst>
          </p:cNvPr>
          <p:cNvSpPr txBox="1"/>
          <p:nvPr/>
        </p:nvSpPr>
        <p:spPr>
          <a:xfrm>
            <a:off x="7723526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HW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DCBD-06C2-7ED0-4416-7EFDC79EC503}"/>
              </a:ext>
            </a:extLst>
          </p:cNvPr>
          <p:cNvSpPr txBox="1"/>
          <p:nvPr/>
        </p:nvSpPr>
        <p:spPr>
          <a:xfrm>
            <a:off x="7127552" y="1068743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Sobel_Operator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5909F-68FD-F33C-3864-4B6D57F0D367}"/>
              </a:ext>
            </a:extLst>
          </p:cNvPr>
          <p:cNvSpPr txBox="1"/>
          <p:nvPr/>
        </p:nvSpPr>
        <p:spPr>
          <a:xfrm>
            <a:off x="3308084" y="1090334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Img_Preprocess</a:t>
            </a:r>
            <a:endParaRPr lang="ko-KR" altLang="en-US" b="1"/>
          </a:p>
        </p:txBody>
      </p:sp>
      <p:pic>
        <p:nvPicPr>
          <p:cNvPr id="20" name="그림 19" descr="흑백, 밤, 야외, 스크린샷이(가) 표시된 사진&#10;&#10;자동 생성된 설명">
            <a:extLst>
              <a:ext uri="{FF2B5EF4-FFF2-40B4-BE49-F238E27FC236}">
                <a16:creationId xmlns:a16="http://schemas.microsoft.com/office/drawing/2014/main" id="{3F1F5FB8-819A-409A-5E31-19A50728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6" y="1723985"/>
            <a:ext cx="2760125" cy="27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116511" y="314359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03498" y="329682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25104" y="538742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02305" y="534770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11316" y="538742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62227" y="369104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58791" y="384944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17660" y="395485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52399" y="409643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33525" y="327776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772228" y="32824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786084" y="5764768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392044" y="497066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30377" y="468406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31142" y="472570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171163" y="4334232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8740" y="5482250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145313" y="4860771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256143" y="473666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43877" y="438606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15826" y="422604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15826" y="424128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F8EB-59B0-21E7-3E03-E4DF8DC2F38D}"/>
              </a:ext>
            </a:extLst>
          </p:cNvPr>
          <p:cNvSpPr/>
          <p:nvPr/>
        </p:nvSpPr>
        <p:spPr>
          <a:xfrm>
            <a:off x="4156595" y="241775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314861" y="256631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43582" y="257098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65188" y="46615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42389" y="462186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7030605" y="258865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51400" y="466158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54641" y="256631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65591" y="121173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69363" y="296520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72483" y="321355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83267" y="295769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40496" y="310888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40496" y="337896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49934" y="322829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40783" y="255983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3002311" y="296520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98875" y="312360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57744" y="322901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92483" y="337059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73609" y="25519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424305" y="204812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130895" y="370640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68130" y="316598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42725" y="405158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65972" y="201839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12312" y="255658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7028837" y="295751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97387" y="324530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432128" y="424482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70461" y="395822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67555" y="390540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67555" y="419401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7557350" y="4795440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7536445" y="5084055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92564" y="370640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7623529" y="469380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59518" y="80159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601861" y="15526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59539" y="140983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02705" y="211549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137772" y="8636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59591" y="211549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537966" y="208093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49635" y="21577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104223" y="208093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45670" y="201839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430302" y="253851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96767" y="208093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42064" y="2122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62377" y="212164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9" y="1317141"/>
            <a:ext cx="780252" cy="67051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917694" y="20280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56035" y="304710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79490" y="302580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8163550" y="4302335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8001127" y="545035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9137700" y="4828874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9248530" y="4704771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" y="-255554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76499" y="-522972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718" y="269472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603281" y="38922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313156" y="40706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63" y="-765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0" y="-18813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8146788" y="1926956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7927730" y="2728547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7548861" y="2329331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61058" y="147119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7652854" y="152271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7808981" y="136269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7916450" y="208853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7768897" y="2103773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7915444" y="224855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917694" y="365057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89643" y="349055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89643" y="350579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83961" y="366022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55910" y="350020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55910" y="351544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9095171" y="2295748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9206001" y="217164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42935" y="71940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4029187" y="76613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516307" y="67404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502558" y="75043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7138382" y="1576040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68787" y="-46619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42158" y="-460029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3A305-EAE8-24C8-2F79-CF379648AD5F}"/>
              </a:ext>
            </a:extLst>
          </p:cNvPr>
          <p:cNvSpPr/>
          <p:nvPr/>
        </p:nvSpPr>
        <p:spPr>
          <a:xfrm>
            <a:off x="6809898" y="277723"/>
            <a:ext cx="5481037" cy="658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AC75D-68C8-4232-D368-8D37A9001AC6}"/>
              </a:ext>
            </a:extLst>
          </p:cNvPr>
          <p:cNvSpPr/>
          <p:nvPr/>
        </p:nvSpPr>
        <p:spPr>
          <a:xfrm>
            <a:off x="6055" y="-581263"/>
            <a:ext cx="1206541" cy="288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3848D-A393-19A6-BD3A-9F1349054261}"/>
              </a:ext>
            </a:extLst>
          </p:cNvPr>
          <p:cNvSpPr/>
          <p:nvPr/>
        </p:nvSpPr>
        <p:spPr>
          <a:xfrm>
            <a:off x="1781725" y="-4573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FF23E-AFA8-87F4-5FF3-180F945E19B0}"/>
              </a:ext>
            </a:extLst>
          </p:cNvPr>
          <p:cNvSpPr/>
          <p:nvPr/>
        </p:nvSpPr>
        <p:spPr>
          <a:xfrm>
            <a:off x="1934125" y="-3049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F371E9-DC9D-77E9-5FF3-3A2DA85251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779" y="80455"/>
            <a:ext cx="2375590" cy="5042791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A62D9BDE-2B88-773D-DDD3-A8EEE50E4E42}"/>
              </a:ext>
            </a:extLst>
          </p:cNvPr>
          <p:cNvSpPr/>
          <p:nvPr/>
        </p:nvSpPr>
        <p:spPr>
          <a:xfrm>
            <a:off x="7425201" y="875610"/>
            <a:ext cx="1409742" cy="283629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11FA0D71-E6C7-8932-DD3B-7939C10CD55F}"/>
              </a:ext>
            </a:extLst>
          </p:cNvPr>
          <p:cNvSpPr/>
          <p:nvPr/>
        </p:nvSpPr>
        <p:spPr>
          <a:xfrm>
            <a:off x="7430829" y="1202091"/>
            <a:ext cx="1398485" cy="215781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876A00BF-946E-0B6B-54F0-A5A2419D73DF}"/>
              </a:ext>
            </a:extLst>
          </p:cNvPr>
          <p:cNvSpPr/>
          <p:nvPr/>
        </p:nvSpPr>
        <p:spPr>
          <a:xfrm>
            <a:off x="7425200" y="1505039"/>
            <a:ext cx="1396073" cy="206354"/>
          </a:xfrm>
          <a:prstGeom prst="frame">
            <a:avLst>
              <a:gd name="adj1" fmla="val 316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ED3DF30-C21F-8E1E-8AA5-7D4ECBC1A358}"/>
              </a:ext>
            </a:extLst>
          </p:cNvPr>
          <p:cNvSpPr/>
          <p:nvPr/>
        </p:nvSpPr>
        <p:spPr>
          <a:xfrm>
            <a:off x="7367081" y="3070970"/>
            <a:ext cx="1915854" cy="1430100"/>
          </a:xfrm>
          <a:prstGeom prst="frame">
            <a:avLst>
              <a:gd name="adj1" fmla="val 53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E9EEDC1F-5D62-6ED0-DB18-DDC83D1D9E7D}"/>
              </a:ext>
            </a:extLst>
          </p:cNvPr>
          <p:cNvSpPr/>
          <p:nvPr/>
        </p:nvSpPr>
        <p:spPr>
          <a:xfrm>
            <a:off x="7437929" y="2371308"/>
            <a:ext cx="1345613" cy="522343"/>
          </a:xfrm>
          <a:prstGeom prst="frame">
            <a:avLst>
              <a:gd name="adj1" fmla="val 11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7B43CC79-BAE8-535A-F476-A65AD3F198EB}"/>
              </a:ext>
            </a:extLst>
          </p:cNvPr>
          <p:cNvSpPr/>
          <p:nvPr/>
        </p:nvSpPr>
        <p:spPr>
          <a:xfrm rot="16200000">
            <a:off x="6244282" y="4270643"/>
            <a:ext cx="907366" cy="243842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361EB3E9-8938-0AF7-235B-92E5D07E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4" y="454705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273072" y="2181394"/>
            <a:ext cx="43523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1197653" y="2439850"/>
            <a:ext cx="64878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46441" y="2301351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Is_mode1_i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283152" y="168103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4" y="1751210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Switch2</a:t>
            </a: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03768" y="1102230"/>
            <a:ext cx="1422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7B43CC79-BAE8-535A-F476-A65AD3F198EB}"/>
              </a:ext>
            </a:extLst>
          </p:cNvPr>
          <p:cNvSpPr/>
          <p:nvPr/>
        </p:nvSpPr>
        <p:spPr>
          <a:xfrm rot="16200000">
            <a:off x="6244282" y="4270643"/>
            <a:ext cx="907366" cy="243842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E3F0C-AB99-9F5C-E217-2D8AFDB1F8E3}"/>
              </a:ext>
            </a:extLst>
          </p:cNvPr>
          <p:cNvSpPr txBox="1"/>
          <p:nvPr/>
        </p:nvSpPr>
        <p:spPr>
          <a:xfrm>
            <a:off x="2106855" y="1943660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Is_mode2_i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9A4F84-C71C-DD0A-CF2F-6544C80154E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626156" y="1102230"/>
            <a:ext cx="1556" cy="84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9223C6F-EF8D-8F44-DCC5-9536B4EBEDA9}"/>
              </a:ext>
            </a:extLst>
          </p:cNvPr>
          <p:cNvCxnSpPr>
            <a:cxnSpLocks/>
          </p:cNvCxnSpPr>
          <p:nvPr/>
        </p:nvCxnSpPr>
        <p:spPr>
          <a:xfrm>
            <a:off x="1434006" y="1001725"/>
            <a:ext cx="43523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2E3905-C5CE-FB06-35EC-C8E39F8D93C9}"/>
              </a:ext>
            </a:extLst>
          </p:cNvPr>
          <p:cNvSpPr txBox="1"/>
          <p:nvPr/>
        </p:nvSpPr>
        <p:spPr>
          <a:xfrm>
            <a:off x="30960" y="150250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A7045F-F777-2A4A-C3AA-C08ED1DA5982}"/>
              </a:ext>
            </a:extLst>
          </p:cNvPr>
          <p:cNvSpPr txBox="1"/>
          <p:nvPr/>
        </p:nvSpPr>
        <p:spPr>
          <a:xfrm>
            <a:off x="1490689" y="563100"/>
            <a:ext cx="3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1</a:t>
            </a:r>
            <a:endParaRPr lang="ko-KR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7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5285005" y="241866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7645920" y="436671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2915647" y="439636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899154" y="243125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6450956" y="3675495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>
            <a:off x="4518152" y="4915802"/>
            <a:ext cx="28999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4263227" y="3013363"/>
            <a:ext cx="859254" cy="12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3540237" y="3813713"/>
            <a:ext cx="0" cy="479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7130521" y="2145627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mode1</a:t>
            </a:r>
            <a:endParaRPr lang="ko-KR" altLang="en-US" sz="14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H="1">
            <a:off x="4421927" y="5128285"/>
            <a:ext cx="2996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4674363" y="4096905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880744" y="3675495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7549221">
            <a:off x="8707792" y="536595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4FB47C-F2E4-4FE9-6FB5-CFDC305D7C8A}"/>
              </a:ext>
            </a:extLst>
          </p:cNvPr>
          <p:cNvSpPr/>
          <p:nvPr/>
        </p:nvSpPr>
        <p:spPr>
          <a:xfrm>
            <a:off x="7681582" y="91823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VGA_RUN</a:t>
            </a:r>
            <a:endParaRPr lang="ko-KR" altLang="en-US" sz="2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6DDF2B-B835-183B-B6AD-A8D3E925E51A}"/>
              </a:ext>
            </a:extLst>
          </p:cNvPr>
          <p:cNvCxnSpPr>
            <a:cxnSpLocks/>
          </p:cNvCxnSpPr>
          <p:nvPr/>
        </p:nvCxnSpPr>
        <p:spPr>
          <a:xfrm flipV="1">
            <a:off x="6594764" y="1750093"/>
            <a:ext cx="994762" cy="855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1F4745-2FD2-4336-6445-2DD7E70E76FF}"/>
              </a:ext>
            </a:extLst>
          </p:cNvPr>
          <p:cNvSpPr txBox="1"/>
          <p:nvPr/>
        </p:nvSpPr>
        <p:spPr>
          <a:xfrm>
            <a:off x="7021042" y="3444381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mode2</a:t>
            </a:r>
            <a:endParaRPr lang="ko-KR" altLang="en-US" sz="1400" b="1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56A786-DA09-DAE9-6156-C2E0E09B7667}"/>
              </a:ext>
            </a:extLst>
          </p:cNvPr>
          <p:cNvCxnSpPr/>
          <p:nvPr/>
        </p:nvCxnSpPr>
        <p:spPr>
          <a:xfrm rot="10800000" flipV="1">
            <a:off x="3534155" y="1265381"/>
            <a:ext cx="3985651" cy="1052945"/>
          </a:xfrm>
          <a:prstGeom prst="bentConnector3">
            <a:avLst>
              <a:gd name="adj1" fmla="val 9982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0454895-9AE1-C0A3-CC6A-648B5DDDC3C5}"/>
              </a:ext>
            </a:extLst>
          </p:cNvPr>
          <p:cNvSpPr/>
          <p:nvPr/>
        </p:nvSpPr>
        <p:spPr>
          <a:xfrm rot="2866139">
            <a:off x="8707792" y="78844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2828DCA1-B29E-F44E-F254-C5EAB1DCDE02}"/>
              </a:ext>
            </a:extLst>
          </p:cNvPr>
          <p:cNvSpPr/>
          <p:nvPr/>
        </p:nvSpPr>
        <p:spPr>
          <a:xfrm rot="13672577">
            <a:off x="2260253" y="537558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AA024-98FE-4291-2C62-B7FBBA5636DA}"/>
              </a:ext>
            </a:extLst>
          </p:cNvPr>
          <p:cNvSpPr txBox="1"/>
          <p:nvPr/>
        </p:nvSpPr>
        <p:spPr>
          <a:xfrm>
            <a:off x="4692854" y="51868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22F14-123F-580B-C1DF-558B00436E13}"/>
              </a:ext>
            </a:extLst>
          </p:cNvPr>
          <p:cNvSpPr txBox="1"/>
          <p:nvPr/>
        </p:nvSpPr>
        <p:spPr>
          <a:xfrm>
            <a:off x="4845254" y="53392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42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3861409" y="153569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4800462" y="2900646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FETCH</a:t>
            </a:r>
            <a:endParaRPr lang="ko-KR" altLang="en-US" sz="14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7549221">
            <a:off x="12212543" y="6003259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4FB47C-F2E4-4FE9-6FB5-CFDC305D7C8A}"/>
              </a:ext>
            </a:extLst>
          </p:cNvPr>
          <p:cNvSpPr/>
          <p:nvPr/>
        </p:nvSpPr>
        <p:spPr>
          <a:xfrm>
            <a:off x="7563311" y="5368082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</a:t>
            </a:r>
            <a:br>
              <a:rPr lang="en-US" altLang="ko-KR"/>
            </a:br>
            <a:r>
              <a:rPr lang="en-US" altLang="ko-KR"/>
              <a:t>READY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6DDF2B-B835-183B-B6AD-A8D3E925E51A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775025" y="1028544"/>
            <a:ext cx="351767" cy="527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1F4745-2FD2-4336-6445-2DD7E70E76FF}"/>
              </a:ext>
            </a:extLst>
          </p:cNvPr>
          <p:cNvSpPr txBox="1"/>
          <p:nvPr/>
        </p:nvSpPr>
        <p:spPr>
          <a:xfrm>
            <a:off x="10525793" y="4081690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mode2</a:t>
            </a:r>
            <a:endParaRPr lang="ko-KR" altLang="en-US" sz="1400" b="1"/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0454895-9AE1-C0A3-CC6A-648B5DDDC3C5}"/>
              </a:ext>
            </a:extLst>
          </p:cNvPr>
          <p:cNvSpPr/>
          <p:nvPr/>
        </p:nvSpPr>
        <p:spPr>
          <a:xfrm rot="2866139">
            <a:off x="12212543" y="1425753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5510B-7EAD-B308-64C9-A0449005BA8D}"/>
              </a:ext>
            </a:extLst>
          </p:cNvPr>
          <p:cNvSpPr/>
          <p:nvPr/>
        </p:nvSpPr>
        <p:spPr>
          <a:xfrm>
            <a:off x="2945722" y="1466007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MODE1</a:t>
            </a:r>
            <a:br>
              <a:rPr lang="en-US" altLang="ko-KR" sz="1400"/>
            </a:br>
            <a:r>
              <a:rPr lang="en-US" altLang="ko-KR" sz="1400"/>
              <a:t>Ready</a:t>
            </a:r>
            <a:endParaRPr lang="ko-KR" altLang="en-US" sz="14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64596F-9262-5F63-F001-EEB97EFDEE0E}"/>
              </a:ext>
            </a:extLst>
          </p:cNvPr>
          <p:cNvSpPr/>
          <p:nvPr/>
        </p:nvSpPr>
        <p:spPr>
          <a:xfrm>
            <a:off x="4800462" y="1464478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MODE2</a:t>
            </a:r>
            <a:br>
              <a:rPr lang="en-US" altLang="ko-KR" sz="1400"/>
            </a:br>
            <a:r>
              <a:rPr lang="en-US" altLang="ko-KR" sz="1400"/>
              <a:t>Ready</a:t>
            </a:r>
            <a:endParaRPr lang="ko-KR" altLang="en-US" sz="14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FE8F9B-A54E-85B4-8180-A82E83AFB5A6}"/>
              </a:ext>
            </a:extLst>
          </p:cNvPr>
          <p:cNvSpPr/>
          <p:nvPr/>
        </p:nvSpPr>
        <p:spPr>
          <a:xfrm>
            <a:off x="4800462" y="4336814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324534-5206-CEB3-6588-C85E776237D6}"/>
              </a:ext>
            </a:extLst>
          </p:cNvPr>
          <p:cNvSpPr/>
          <p:nvPr/>
        </p:nvSpPr>
        <p:spPr>
          <a:xfrm>
            <a:off x="2945722" y="2905828"/>
            <a:ext cx="1070368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Mode1</a:t>
            </a:r>
            <a:br>
              <a:rPr lang="en-US" altLang="ko-KR" sz="1600"/>
            </a:br>
            <a:r>
              <a:rPr lang="en-US" altLang="ko-KR" sz="1600"/>
              <a:t>Run</a:t>
            </a:r>
            <a:endParaRPr lang="ko-KR" altLang="en-US" sz="16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592E20-CDF5-D42B-9847-A910F2338093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666394" y="1028544"/>
            <a:ext cx="351767" cy="527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FA6807-E991-A586-E7F5-DE1480D88E12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3480906" y="2491104"/>
            <a:ext cx="0" cy="4147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E0892E-642D-45AC-9CAF-F900AE6EACEB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>
            <a:off x="5335646" y="2489575"/>
            <a:ext cx="0" cy="4110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6C7FC6-1F78-D681-8A50-ABDD63017057}"/>
              </a:ext>
            </a:extLst>
          </p:cNvPr>
          <p:cNvCxnSpPr>
            <a:cxnSpLocks/>
          </p:cNvCxnSpPr>
          <p:nvPr/>
        </p:nvCxnSpPr>
        <p:spPr>
          <a:xfrm>
            <a:off x="5266035" y="3954060"/>
            <a:ext cx="4956" cy="382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607EA3-909A-656A-7F62-EC74726196E6}"/>
              </a:ext>
            </a:extLst>
          </p:cNvPr>
          <p:cNvCxnSpPr>
            <a:cxnSpLocks/>
          </p:cNvCxnSpPr>
          <p:nvPr/>
        </p:nvCxnSpPr>
        <p:spPr>
          <a:xfrm flipV="1">
            <a:off x="5457431" y="3925743"/>
            <a:ext cx="0" cy="4110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CDCF1C2-531E-01DE-0534-98E225AFB3BD}"/>
              </a:ext>
            </a:extLst>
          </p:cNvPr>
          <p:cNvCxnSpPr>
            <a:cxnSpLocks/>
            <a:stCxn id="14" idx="4"/>
            <a:endCxn id="11" idx="2"/>
          </p:cNvCxnSpPr>
          <p:nvPr/>
        </p:nvCxnSpPr>
        <p:spPr>
          <a:xfrm rot="16200000" flipH="1">
            <a:off x="4499884" y="2911946"/>
            <a:ext cx="2044448" cy="40824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8CDFE1C-536A-D0AF-1641-B82F6D105E04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rot="16200000" flipH="1">
            <a:off x="6142747" y="4554809"/>
            <a:ext cx="613462" cy="22276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6ED93A1-9E66-74AE-72A6-D1F01F576B6C}"/>
              </a:ext>
            </a:extLst>
          </p:cNvPr>
          <p:cNvCxnSpPr>
            <a:cxnSpLocks/>
            <a:stCxn id="11" idx="0"/>
            <a:endCxn id="61" idx="4"/>
          </p:cNvCxnSpPr>
          <p:nvPr/>
        </p:nvCxnSpPr>
        <p:spPr>
          <a:xfrm rot="16200000" flipV="1">
            <a:off x="7274961" y="4444731"/>
            <a:ext cx="1846700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7C51F3D0-8C31-3452-6E61-96D04AF4C814}"/>
              </a:ext>
            </a:extLst>
          </p:cNvPr>
          <p:cNvSpPr/>
          <p:nvPr/>
        </p:nvSpPr>
        <p:spPr>
          <a:xfrm>
            <a:off x="7663125" y="2496285"/>
            <a:ext cx="1070369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VGA</a:t>
            </a:r>
            <a:br>
              <a:rPr lang="en-US" altLang="ko-KR" sz="1600"/>
            </a:br>
            <a:r>
              <a:rPr lang="en-US" altLang="ko-KR" sz="1600"/>
              <a:t>RUN</a:t>
            </a:r>
            <a:endParaRPr lang="ko-KR" altLang="en-US" sz="160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4CE3A11-9D1E-9957-9BD6-F75A1AF3AE34}"/>
              </a:ext>
            </a:extLst>
          </p:cNvPr>
          <p:cNvCxnSpPr>
            <a:cxnSpLocks/>
            <a:stCxn id="83" idx="2"/>
            <a:endCxn id="2" idx="6"/>
          </p:cNvCxnSpPr>
          <p:nvPr/>
        </p:nvCxnSpPr>
        <p:spPr>
          <a:xfrm flipH="1">
            <a:off x="4931777" y="649585"/>
            <a:ext cx="2731347" cy="16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89E3530-F0DD-EFC1-F832-9FC38627FFEA}"/>
              </a:ext>
            </a:extLst>
          </p:cNvPr>
          <p:cNvSpPr txBox="1"/>
          <p:nvPr/>
        </p:nvSpPr>
        <p:spPr>
          <a:xfrm>
            <a:off x="5421326" y="2489575"/>
            <a:ext cx="774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Start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EED02-A30D-0D51-6B66-BA9CA8D3EBD9}"/>
              </a:ext>
            </a:extLst>
          </p:cNvPr>
          <p:cNvSpPr txBox="1"/>
          <p:nvPr/>
        </p:nvSpPr>
        <p:spPr>
          <a:xfrm>
            <a:off x="3559464" y="2496285"/>
            <a:ext cx="774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Start</a:t>
            </a:r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CE78EB-383D-5927-E3F8-AE51A01B4092}"/>
              </a:ext>
            </a:extLst>
          </p:cNvPr>
          <p:cNvSpPr txBox="1"/>
          <p:nvPr/>
        </p:nvSpPr>
        <p:spPr>
          <a:xfrm>
            <a:off x="4960075" y="947288"/>
            <a:ext cx="910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mode2</a:t>
            </a:r>
            <a:endParaRPr lang="ko-KR" altLang="en-US" sz="16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FDEC09-E7A2-245B-3181-B2F947DE874F}"/>
              </a:ext>
            </a:extLst>
          </p:cNvPr>
          <p:cNvSpPr txBox="1"/>
          <p:nvPr/>
        </p:nvSpPr>
        <p:spPr>
          <a:xfrm>
            <a:off x="2955799" y="945698"/>
            <a:ext cx="910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/>
              <a:t>mode1</a:t>
            </a:r>
            <a:endParaRPr lang="ko-KR" altLang="en-US" sz="16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4869B6-6926-98DF-8774-49E5CA92CFE5}"/>
              </a:ext>
            </a:extLst>
          </p:cNvPr>
          <p:cNvSpPr txBox="1"/>
          <p:nvPr/>
        </p:nvSpPr>
        <p:spPr>
          <a:xfrm>
            <a:off x="5524000" y="3853226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DDE83F-AE60-3785-5B8A-59AE6EB5A075}"/>
              </a:ext>
            </a:extLst>
          </p:cNvPr>
          <p:cNvSpPr txBox="1"/>
          <p:nvPr/>
        </p:nvSpPr>
        <p:spPr>
          <a:xfrm>
            <a:off x="4168046" y="39488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F9C5DB-9396-D22D-C8B4-1F02561DFA21}"/>
              </a:ext>
            </a:extLst>
          </p:cNvPr>
          <p:cNvSpPr txBox="1"/>
          <p:nvPr/>
        </p:nvSpPr>
        <p:spPr>
          <a:xfrm>
            <a:off x="5415452" y="5241833"/>
            <a:ext cx="147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</a:t>
            </a:r>
            <a:br>
              <a:rPr lang="en-US" altLang="ko-KR" sz="1000" b="1"/>
            </a:br>
            <a:r>
              <a:rPr lang="en-US" altLang="ko-KR" sz="1000" b="1"/>
              <a:t>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E597B00-0067-85E5-053C-6C8CE2880B5F}"/>
              </a:ext>
            </a:extLst>
          </p:cNvPr>
          <p:cNvSpPr/>
          <p:nvPr/>
        </p:nvSpPr>
        <p:spPr>
          <a:xfrm>
            <a:off x="7663124" y="137036"/>
            <a:ext cx="1070369" cy="102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DONE</a:t>
            </a:r>
            <a:endParaRPr lang="ko-KR" altLang="en-US" sz="160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05F0A1-9D74-59EA-60E1-DBFCE3186855}"/>
              </a:ext>
            </a:extLst>
          </p:cNvPr>
          <p:cNvCxnSpPr>
            <a:cxnSpLocks/>
            <a:stCxn id="61" idx="0"/>
            <a:endCxn id="83" idx="4"/>
          </p:cNvCxnSpPr>
          <p:nvPr/>
        </p:nvCxnSpPr>
        <p:spPr>
          <a:xfrm rot="16200000" flipV="1">
            <a:off x="7531234" y="1829208"/>
            <a:ext cx="133415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A56A8BC-DDB1-AEFE-48C6-75D7B07ECB15}"/>
              </a:ext>
            </a:extLst>
          </p:cNvPr>
          <p:cNvSpPr txBox="1"/>
          <p:nvPr/>
        </p:nvSpPr>
        <p:spPr>
          <a:xfrm>
            <a:off x="1697535" y="4001913"/>
            <a:ext cx="1832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(cnt_row == 539 </a:t>
            </a:r>
            <a:br>
              <a:rPr lang="en-US" altLang="ko-KR" sz="1200" b="1"/>
            </a:br>
            <a:r>
              <a:rPr lang="en-US" altLang="ko-KR" sz="1200" b="1"/>
              <a:t>&amp;&amp; cnt_col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539)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8209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87374-20D1-DDD9-9FA2-685C0D1E29D9}"/>
              </a:ext>
            </a:extLst>
          </p:cNvPr>
          <p:cNvSpPr/>
          <p:nvPr/>
        </p:nvSpPr>
        <p:spPr>
          <a:xfrm>
            <a:off x="2373454" y="4701309"/>
            <a:ext cx="850962" cy="20689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41DC9-71FA-DB5D-9D0F-365D1D0B4567}"/>
              </a:ext>
            </a:extLst>
          </p:cNvPr>
          <p:cNvSpPr/>
          <p:nvPr/>
        </p:nvSpPr>
        <p:spPr>
          <a:xfrm>
            <a:off x="871893" y="3120077"/>
            <a:ext cx="8657985" cy="967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D3C44-0646-E60E-AB2B-BF284149FED0}"/>
              </a:ext>
            </a:extLst>
          </p:cNvPr>
          <p:cNvSpPr/>
          <p:nvPr/>
        </p:nvSpPr>
        <p:spPr>
          <a:xfrm>
            <a:off x="10064484" y="4638757"/>
            <a:ext cx="1555446" cy="2022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True Dual Port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13533-8156-F859-4A08-C21067BC7E56}"/>
              </a:ext>
            </a:extLst>
          </p:cNvPr>
          <p:cNvSpPr/>
          <p:nvPr/>
        </p:nvSpPr>
        <p:spPr>
          <a:xfrm>
            <a:off x="8045824" y="1616590"/>
            <a:ext cx="1453395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Buzzer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1AB7E0-6BFA-3116-DCC4-D9FB7AF958E3}"/>
              </a:ext>
            </a:extLst>
          </p:cNvPr>
          <p:cNvSpPr/>
          <p:nvPr/>
        </p:nvSpPr>
        <p:spPr>
          <a:xfrm>
            <a:off x="871893" y="4701309"/>
            <a:ext cx="919962" cy="20689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Single Port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FECF7180-5E37-C667-B4A3-9D05E6DA8844}"/>
              </a:ext>
            </a:extLst>
          </p:cNvPr>
          <p:cNvSpPr/>
          <p:nvPr/>
        </p:nvSpPr>
        <p:spPr>
          <a:xfrm rot="5400000">
            <a:off x="6733245" y="5395128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BF45C-F198-5437-50AA-84AB3B13C2DA}"/>
              </a:ext>
            </a:extLst>
          </p:cNvPr>
          <p:cNvSpPr/>
          <p:nvPr/>
        </p:nvSpPr>
        <p:spPr>
          <a:xfrm>
            <a:off x="10056216" y="1616590"/>
            <a:ext cx="155544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VGA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B1835-0524-D022-2A65-2730030E6E80}"/>
              </a:ext>
            </a:extLst>
          </p:cNvPr>
          <p:cNvCxnSpPr>
            <a:cxnSpLocks/>
          </p:cNvCxnSpPr>
          <p:nvPr/>
        </p:nvCxnSpPr>
        <p:spPr>
          <a:xfrm>
            <a:off x="1791855" y="5661953"/>
            <a:ext cx="591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6A205-72FD-C9D9-8A00-C88931F12E3D}"/>
              </a:ext>
            </a:extLst>
          </p:cNvPr>
          <p:cNvCxnSpPr>
            <a:cxnSpLocks/>
          </p:cNvCxnSpPr>
          <p:nvPr/>
        </p:nvCxnSpPr>
        <p:spPr>
          <a:xfrm>
            <a:off x="3224416" y="5661953"/>
            <a:ext cx="5606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8204626A-2132-D574-21C5-FD8D9AF455DE}"/>
              </a:ext>
            </a:extLst>
          </p:cNvPr>
          <p:cNvSpPr/>
          <p:nvPr/>
        </p:nvSpPr>
        <p:spPr>
          <a:xfrm rot="16200000">
            <a:off x="3028717" y="5395126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AB1FB1-73F8-0214-AF68-D9B4EBBF4017}"/>
              </a:ext>
            </a:extLst>
          </p:cNvPr>
          <p:cNvCxnSpPr>
            <a:cxnSpLocks/>
          </p:cNvCxnSpPr>
          <p:nvPr/>
        </p:nvCxnSpPr>
        <p:spPr>
          <a:xfrm>
            <a:off x="4347041" y="517509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798DED-AF70-91E2-612A-386634A074EE}"/>
              </a:ext>
            </a:extLst>
          </p:cNvPr>
          <p:cNvCxnSpPr>
            <a:cxnSpLocks/>
          </p:cNvCxnSpPr>
          <p:nvPr/>
        </p:nvCxnSpPr>
        <p:spPr>
          <a:xfrm>
            <a:off x="4368649" y="625040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2094C-2C81-D215-A171-05B3839332CE}"/>
              </a:ext>
            </a:extLst>
          </p:cNvPr>
          <p:cNvSpPr/>
          <p:nvPr/>
        </p:nvSpPr>
        <p:spPr>
          <a:xfrm>
            <a:off x="6232382" y="4681782"/>
            <a:ext cx="85456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CORE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940FAE-D52C-C89B-1537-72D7F47CA942}"/>
              </a:ext>
            </a:extLst>
          </p:cNvPr>
          <p:cNvSpPr/>
          <p:nvPr/>
        </p:nvSpPr>
        <p:spPr>
          <a:xfrm>
            <a:off x="5127287" y="4660829"/>
            <a:ext cx="75465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PRE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D5DD32-DDBD-5837-C8AD-198E787764D7}"/>
              </a:ext>
            </a:extLst>
          </p:cNvPr>
          <p:cNvSpPr/>
          <p:nvPr/>
        </p:nvSpPr>
        <p:spPr>
          <a:xfrm>
            <a:off x="8488217" y="4638759"/>
            <a:ext cx="1041661" cy="2022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D569F7-2E37-7F6C-684F-065689791C25}"/>
              </a:ext>
            </a:extLst>
          </p:cNvPr>
          <p:cNvCxnSpPr>
            <a:cxnSpLocks/>
          </p:cNvCxnSpPr>
          <p:nvPr/>
        </p:nvCxnSpPr>
        <p:spPr>
          <a:xfrm>
            <a:off x="8045824" y="5602071"/>
            <a:ext cx="4423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6F7993-D701-046B-B4F4-CB08758EFB41}"/>
              </a:ext>
            </a:extLst>
          </p:cNvPr>
          <p:cNvCxnSpPr>
            <a:cxnSpLocks/>
          </p:cNvCxnSpPr>
          <p:nvPr/>
        </p:nvCxnSpPr>
        <p:spPr>
          <a:xfrm>
            <a:off x="9529878" y="5673232"/>
            <a:ext cx="5346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BB462-E343-2DE8-0607-34A1267D4E7B}"/>
              </a:ext>
            </a:extLst>
          </p:cNvPr>
          <p:cNvSpPr/>
          <p:nvPr/>
        </p:nvSpPr>
        <p:spPr>
          <a:xfrm>
            <a:off x="10047948" y="3110841"/>
            <a:ext cx="1571982" cy="985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D4A2ABE-DEF4-A3E0-9F4B-7AFA4C438AC4}"/>
              </a:ext>
            </a:extLst>
          </p:cNvPr>
          <p:cNvCxnSpPr>
            <a:cxnSpLocks/>
            <a:stCxn id="6" idx="0"/>
            <a:endCxn id="27" idx="2"/>
          </p:cNvCxnSpPr>
          <p:nvPr/>
        </p:nvCxnSpPr>
        <p:spPr>
          <a:xfrm flipH="1" flipV="1">
            <a:off x="10833939" y="4096489"/>
            <a:ext cx="8268" cy="542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79631-1929-31A9-3E2E-FF6093211532}"/>
              </a:ext>
            </a:extLst>
          </p:cNvPr>
          <p:cNvSpPr/>
          <p:nvPr/>
        </p:nvSpPr>
        <p:spPr>
          <a:xfrm>
            <a:off x="6095120" y="1596628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7-Segment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6" name="그래픽 35" descr="이미지 단색으로 채워진">
            <a:extLst>
              <a:ext uri="{FF2B5EF4-FFF2-40B4-BE49-F238E27FC236}">
                <a16:creationId xmlns:a16="http://schemas.microsoft.com/office/drawing/2014/main" id="{E0B015ED-5D0D-3E59-BF3E-57DF9FB6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58" y="4646727"/>
            <a:ext cx="785025" cy="785025"/>
          </a:xfrm>
          <a:prstGeom prst="rect">
            <a:avLst/>
          </a:prstGeom>
        </p:spPr>
      </p:pic>
      <p:pic>
        <p:nvPicPr>
          <p:cNvPr id="38" name="그래픽 37" descr="모니터 단색으로 채워진">
            <a:extLst>
              <a:ext uri="{FF2B5EF4-FFF2-40B4-BE49-F238E27FC236}">
                <a16:creationId xmlns:a16="http://schemas.microsoft.com/office/drawing/2014/main" id="{E37F3874-2E42-121C-3A7B-4E43C5B85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2680" y="145655"/>
            <a:ext cx="1537250" cy="15372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8C1F05-C7D5-6981-FEFE-6D78D8C6B62D}"/>
              </a:ext>
            </a:extLst>
          </p:cNvPr>
          <p:cNvSpPr txBox="1"/>
          <p:nvPr/>
        </p:nvSpPr>
        <p:spPr>
          <a:xfrm>
            <a:off x="10181807" y="596464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4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0D83DA5C-4268-08D8-A623-1A4F25FE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6123528" y="630869"/>
            <a:ext cx="1537250" cy="56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래픽 40" descr="알람 울림 윤곽선">
            <a:extLst>
              <a:ext uri="{FF2B5EF4-FFF2-40B4-BE49-F238E27FC236}">
                <a16:creationId xmlns:a16="http://schemas.microsoft.com/office/drawing/2014/main" id="{CCB9D99A-5F54-9F57-685B-9E2AB8609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2180" y="510955"/>
            <a:ext cx="787200" cy="7872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45DFF6-CE2E-0D7A-0355-6388BE82ACC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63189" y="4087253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1E90587-F7CC-6AB9-8833-F29F884E1689}"/>
              </a:ext>
            </a:extLst>
          </p:cNvPr>
          <p:cNvCxnSpPr>
            <a:cxnSpLocks/>
          </p:cNvCxnSpPr>
          <p:nvPr/>
        </p:nvCxnSpPr>
        <p:spPr>
          <a:xfrm>
            <a:off x="7822230" y="4105725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82A6AF7-8CC7-32B2-A956-CA2D6C4602B6}"/>
              </a:ext>
            </a:extLst>
          </p:cNvPr>
          <p:cNvCxnSpPr>
            <a:cxnSpLocks/>
            <a:stCxn id="32" idx="0"/>
            <a:endCxn id="40" idx="2"/>
          </p:cNvCxnSpPr>
          <p:nvPr/>
        </p:nvCxnSpPr>
        <p:spPr>
          <a:xfrm flipV="1">
            <a:off x="6892153" y="1197691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AA6FC1-51E7-46F3-2E1E-888E947CDCE1}"/>
              </a:ext>
            </a:extLst>
          </p:cNvPr>
          <p:cNvCxnSpPr>
            <a:cxnSpLocks/>
          </p:cNvCxnSpPr>
          <p:nvPr/>
        </p:nvCxnSpPr>
        <p:spPr>
          <a:xfrm flipV="1">
            <a:off x="8772521" y="121765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84AF92-7DB4-AB55-201B-AA9CB7BF260B}"/>
              </a:ext>
            </a:extLst>
          </p:cNvPr>
          <p:cNvCxnSpPr>
            <a:cxnSpLocks/>
          </p:cNvCxnSpPr>
          <p:nvPr/>
        </p:nvCxnSpPr>
        <p:spPr>
          <a:xfrm flipV="1">
            <a:off x="10845769" y="121765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49A39F4-979A-1D5F-43E0-3B849A4A4028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V="1">
            <a:off x="10833939" y="2853561"/>
            <a:ext cx="0" cy="257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F37004-86AE-C50E-78A3-DDB7EA0B2C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04614" y="4084951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2324DA-F0BF-7C6B-4F94-FCE6CA7E498F}"/>
              </a:ext>
            </a:extLst>
          </p:cNvPr>
          <p:cNvCxnSpPr>
            <a:cxnSpLocks/>
          </p:cNvCxnSpPr>
          <p:nvPr/>
        </p:nvCxnSpPr>
        <p:spPr>
          <a:xfrm>
            <a:off x="2820524" y="4105904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ABE45388-3C8D-9718-00A4-15D8DEA9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50" y="420967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38947E79-7BC0-6F05-572A-0AA389526D9D}"/>
              </a:ext>
            </a:extLst>
          </p:cNvPr>
          <p:cNvSpPr/>
          <p:nvPr/>
        </p:nvSpPr>
        <p:spPr>
          <a:xfrm>
            <a:off x="4146177" y="1607354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Level Shift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(FF)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27D13E17-8CEF-A19C-D544-F618C3AC43CD}"/>
              </a:ext>
            </a:extLst>
          </p:cNvPr>
          <p:cNvCxnSpPr>
            <a:cxnSpLocks/>
          </p:cNvCxnSpPr>
          <p:nvPr/>
        </p:nvCxnSpPr>
        <p:spPr>
          <a:xfrm flipV="1">
            <a:off x="4933455" y="121765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8253194-94FB-FBFE-ABB8-8E703BE51DDE}"/>
              </a:ext>
            </a:extLst>
          </p:cNvPr>
          <p:cNvSpPr txBox="1"/>
          <p:nvPr/>
        </p:nvSpPr>
        <p:spPr>
          <a:xfrm>
            <a:off x="4332001" y="588881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1</a:t>
            </a:r>
            <a:endParaRPr lang="ko-KR" altLang="en-US" sz="1400" b="1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2B64DFF-315D-2931-64FF-BA203EFE7821}"/>
              </a:ext>
            </a:extLst>
          </p:cNvPr>
          <p:cNvSpPr txBox="1"/>
          <p:nvPr/>
        </p:nvSpPr>
        <p:spPr>
          <a:xfrm>
            <a:off x="4311040" y="483627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2</a:t>
            </a:r>
            <a:endParaRPr lang="ko-KR" altLang="en-US" sz="1400" b="1"/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26948425-4327-F8EF-5C07-8D475E8AEB6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772522" y="2853561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7D17B39-C276-94DD-7114-A1D1F1E83546}"/>
              </a:ext>
            </a:extLst>
          </p:cNvPr>
          <p:cNvCxnSpPr>
            <a:cxnSpLocks/>
          </p:cNvCxnSpPr>
          <p:nvPr/>
        </p:nvCxnSpPr>
        <p:spPr>
          <a:xfrm flipV="1">
            <a:off x="6892153" y="2853561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12ABA58-93DD-71A9-B911-C92A0A29291E}"/>
              </a:ext>
            </a:extLst>
          </p:cNvPr>
          <p:cNvCxnSpPr>
            <a:cxnSpLocks/>
          </p:cNvCxnSpPr>
          <p:nvPr/>
        </p:nvCxnSpPr>
        <p:spPr>
          <a:xfrm flipV="1">
            <a:off x="4933455" y="2853561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E18AA14E-6FDC-66D5-D07C-A22909EB2BF1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9529878" y="2235076"/>
            <a:ext cx="526338" cy="1368589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5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87374-20D1-DDD9-9FA2-685C0D1E29D9}"/>
              </a:ext>
            </a:extLst>
          </p:cNvPr>
          <p:cNvSpPr/>
          <p:nvPr/>
        </p:nvSpPr>
        <p:spPr>
          <a:xfrm>
            <a:off x="2373454" y="4701309"/>
            <a:ext cx="850962" cy="20689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41DC9-71FA-DB5D-9D0F-365D1D0B4567}"/>
              </a:ext>
            </a:extLst>
          </p:cNvPr>
          <p:cNvSpPr/>
          <p:nvPr/>
        </p:nvSpPr>
        <p:spPr>
          <a:xfrm>
            <a:off x="871893" y="3120077"/>
            <a:ext cx="8710261" cy="967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D3C44-0646-E60E-AB2B-BF284149FED0}"/>
              </a:ext>
            </a:extLst>
          </p:cNvPr>
          <p:cNvSpPr/>
          <p:nvPr/>
        </p:nvSpPr>
        <p:spPr>
          <a:xfrm>
            <a:off x="10064484" y="4638758"/>
            <a:ext cx="1041659" cy="20225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True Dual Port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13533-8156-F859-4A08-C21067BC7E56}"/>
              </a:ext>
            </a:extLst>
          </p:cNvPr>
          <p:cNvSpPr/>
          <p:nvPr/>
        </p:nvSpPr>
        <p:spPr>
          <a:xfrm>
            <a:off x="5955772" y="1609202"/>
            <a:ext cx="1453395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Buzzer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1AB7E0-6BFA-3116-DCC4-D9FB7AF958E3}"/>
              </a:ext>
            </a:extLst>
          </p:cNvPr>
          <p:cNvSpPr/>
          <p:nvPr/>
        </p:nvSpPr>
        <p:spPr>
          <a:xfrm>
            <a:off x="871893" y="4701309"/>
            <a:ext cx="919962" cy="20689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Single Port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FECF7180-5E37-C667-B4A3-9D05E6DA8844}"/>
              </a:ext>
            </a:extLst>
          </p:cNvPr>
          <p:cNvSpPr/>
          <p:nvPr/>
        </p:nvSpPr>
        <p:spPr>
          <a:xfrm rot="5400000">
            <a:off x="6733245" y="5395128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BF45C-F198-5437-50AA-84AB3B13C2DA}"/>
              </a:ext>
            </a:extLst>
          </p:cNvPr>
          <p:cNvSpPr/>
          <p:nvPr/>
        </p:nvSpPr>
        <p:spPr>
          <a:xfrm>
            <a:off x="7966164" y="1609202"/>
            <a:ext cx="155544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VGA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1B1835-0524-D022-2A65-2730030E6E80}"/>
              </a:ext>
            </a:extLst>
          </p:cNvPr>
          <p:cNvCxnSpPr>
            <a:cxnSpLocks/>
          </p:cNvCxnSpPr>
          <p:nvPr/>
        </p:nvCxnSpPr>
        <p:spPr>
          <a:xfrm>
            <a:off x="1791855" y="5661953"/>
            <a:ext cx="5911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6A205-72FD-C9D9-8A00-C88931F12E3D}"/>
              </a:ext>
            </a:extLst>
          </p:cNvPr>
          <p:cNvCxnSpPr>
            <a:cxnSpLocks/>
          </p:cNvCxnSpPr>
          <p:nvPr/>
        </p:nvCxnSpPr>
        <p:spPr>
          <a:xfrm>
            <a:off x="3224416" y="5661953"/>
            <a:ext cx="5606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8204626A-2132-D574-21C5-FD8D9AF455DE}"/>
              </a:ext>
            </a:extLst>
          </p:cNvPr>
          <p:cNvSpPr/>
          <p:nvPr/>
        </p:nvSpPr>
        <p:spPr>
          <a:xfrm rot="16200000">
            <a:off x="3028717" y="5395126"/>
            <a:ext cx="2068945" cy="556212"/>
          </a:xfrm>
          <a:prstGeom prst="trapezoid">
            <a:avLst>
              <a:gd name="adj" fmla="val 44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AB1FB1-73F8-0214-AF68-D9B4EBBF4017}"/>
              </a:ext>
            </a:extLst>
          </p:cNvPr>
          <p:cNvCxnSpPr>
            <a:cxnSpLocks/>
          </p:cNvCxnSpPr>
          <p:nvPr/>
        </p:nvCxnSpPr>
        <p:spPr>
          <a:xfrm>
            <a:off x="4347041" y="517509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798DED-AF70-91E2-612A-386634A074EE}"/>
              </a:ext>
            </a:extLst>
          </p:cNvPr>
          <p:cNvCxnSpPr>
            <a:cxnSpLocks/>
          </p:cNvCxnSpPr>
          <p:nvPr/>
        </p:nvCxnSpPr>
        <p:spPr>
          <a:xfrm>
            <a:off x="4368649" y="6250404"/>
            <a:ext cx="31425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2094C-2C81-D215-A171-05B3839332CE}"/>
              </a:ext>
            </a:extLst>
          </p:cNvPr>
          <p:cNvSpPr/>
          <p:nvPr/>
        </p:nvSpPr>
        <p:spPr>
          <a:xfrm>
            <a:off x="6232382" y="4681782"/>
            <a:ext cx="85456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CORE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940FAE-D52C-C89B-1537-72D7F47CA942}"/>
              </a:ext>
            </a:extLst>
          </p:cNvPr>
          <p:cNvSpPr/>
          <p:nvPr/>
        </p:nvSpPr>
        <p:spPr>
          <a:xfrm>
            <a:off x="5127287" y="4660829"/>
            <a:ext cx="754655" cy="9916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PRE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D5DD32-DDBD-5837-C8AD-198E787764D7}"/>
              </a:ext>
            </a:extLst>
          </p:cNvPr>
          <p:cNvSpPr/>
          <p:nvPr/>
        </p:nvSpPr>
        <p:spPr>
          <a:xfrm>
            <a:off x="8488217" y="4638759"/>
            <a:ext cx="1041661" cy="2022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D569F7-2E37-7F6C-684F-065689791C25}"/>
              </a:ext>
            </a:extLst>
          </p:cNvPr>
          <p:cNvCxnSpPr>
            <a:cxnSpLocks/>
          </p:cNvCxnSpPr>
          <p:nvPr/>
        </p:nvCxnSpPr>
        <p:spPr>
          <a:xfrm>
            <a:off x="8045824" y="5602071"/>
            <a:ext cx="4423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6F7993-D701-046B-B4F4-CB08758EFB41}"/>
              </a:ext>
            </a:extLst>
          </p:cNvPr>
          <p:cNvCxnSpPr>
            <a:cxnSpLocks/>
          </p:cNvCxnSpPr>
          <p:nvPr/>
        </p:nvCxnSpPr>
        <p:spPr>
          <a:xfrm>
            <a:off x="9529878" y="5673232"/>
            <a:ext cx="5346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BB462-E343-2DE8-0607-34A1267D4E7B}"/>
              </a:ext>
            </a:extLst>
          </p:cNvPr>
          <p:cNvSpPr/>
          <p:nvPr/>
        </p:nvSpPr>
        <p:spPr>
          <a:xfrm>
            <a:off x="9984341" y="1609203"/>
            <a:ext cx="1201943" cy="1236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Ctr 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D4A2ABE-DEF4-A3E0-9F4B-7AFA4C438AC4}"/>
              </a:ext>
            </a:extLst>
          </p:cNvPr>
          <p:cNvCxnSpPr>
            <a:cxnSpLocks/>
            <a:stCxn id="6" idx="0"/>
            <a:endCxn id="27" idx="2"/>
          </p:cNvCxnSpPr>
          <p:nvPr/>
        </p:nvCxnSpPr>
        <p:spPr>
          <a:xfrm flipH="1" flipV="1">
            <a:off x="10585313" y="2846173"/>
            <a:ext cx="1" cy="1792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79631-1929-31A9-3E2E-FF6093211532}"/>
              </a:ext>
            </a:extLst>
          </p:cNvPr>
          <p:cNvSpPr/>
          <p:nvPr/>
        </p:nvSpPr>
        <p:spPr>
          <a:xfrm>
            <a:off x="4005068" y="1589240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7-Segment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6" name="그래픽 35" descr="이미지 단색으로 채워진">
            <a:extLst>
              <a:ext uri="{FF2B5EF4-FFF2-40B4-BE49-F238E27FC236}">
                <a16:creationId xmlns:a16="http://schemas.microsoft.com/office/drawing/2014/main" id="{E0B015ED-5D0D-3E59-BF3E-57DF9FB6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58" y="4646727"/>
            <a:ext cx="785025" cy="785025"/>
          </a:xfrm>
          <a:prstGeom prst="rect">
            <a:avLst/>
          </a:prstGeom>
        </p:spPr>
      </p:pic>
      <p:pic>
        <p:nvPicPr>
          <p:cNvPr id="38" name="그래픽 37" descr="모니터 단색으로 채워진">
            <a:extLst>
              <a:ext uri="{FF2B5EF4-FFF2-40B4-BE49-F238E27FC236}">
                <a16:creationId xmlns:a16="http://schemas.microsoft.com/office/drawing/2014/main" id="{E37F3874-2E42-121C-3A7B-4E43C5B85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2628" y="138267"/>
            <a:ext cx="1537250" cy="15372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8C1F05-C7D5-6981-FEFE-6D78D8C6B62D}"/>
              </a:ext>
            </a:extLst>
          </p:cNvPr>
          <p:cNvSpPr txBox="1"/>
          <p:nvPr/>
        </p:nvSpPr>
        <p:spPr>
          <a:xfrm>
            <a:off x="8091755" y="589076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4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0D83DA5C-4268-08D8-A623-1A4F25FE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4033476" y="623481"/>
            <a:ext cx="1537250" cy="56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래픽 40" descr="알람 울림 윤곽선">
            <a:extLst>
              <a:ext uri="{FF2B5EF4-FFF2-40B4-BE49-F238E27FC236}">
                <a16:creationId xmlns:a16="http://schemas.microsoft.com/office/drawing/2014/main" id="{CCB9D99A-5F54-9F57-685B-9E2AB8609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2128" y="503567"/>
            <a:ext cx="787200" cy="7872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45DFF6-CE2E-0D7A-0355-6388BE82ACC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63189" y="4087253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1E90587-F7CC-6AB9-8833-F29F884E1689}"/>
              </a:ext>
            </a:extLst>
          </p:cNvPr>
          <p:cNvCxnSpPr>
            <a:cxnSpLocks/>
          </p:cNvCxnSpPr>
          <p:nvPr/>
        </p:nvCxnSpPr>
        <p:spPr>
          <a:xfrm>
            <a:off x="7822230" y="4105725"/>
            <a:ext cx="0" cy="6742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82A6AF7-8CC7-32B2-A956-CA2D6C4602B6}"/>
              </a:ext>
            </a:extLst>
          </p:cNvPr>
          <p:cNvCxnSpPr>
            <a:cxnSpLocks/>
            <a:stCxn id="32" idx="0"/>
            <a:endCxn id="40" idx="2"/>
          </p:cNvCxnSpPr>
          <p:nvPr/>
        </p:nvCxnSpPr>
        <p:spPr>
          <a:xfrm flipV="1">
            <a:off x="4802101" y="1190303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AA6FC1-51E7-46F3-2E1E-888E947CDCE1}"/>
              </a:ext>
            </a:extLst>
          </p:cNvPr>
          <p:cNvCxnSpPr>
            <a:cxnSpLocks/>
          </p:cNvCxnSpPr>
          <p:nvPr/>
        </p:nvCxnSpPr>
        <p:spPr>
          <a:xfrm flipV="1">
            <a:off x="6682469" y="1210265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84AF92-7DB4-AB55-201B-AA9CB7BF260B}"/>
              </a:ext>
            </a:extLst>
          </p:cNvPr>
          <p:cNvCxnSpPr>
            <a:cxnSpLocks/>
          </p:cNvCxnSpPr>
          <p:nvPr/>
        </p:nvCxnSpPr>
        <p:spPr>
          <a:xfrm flipV="1">
            <a:off x="8755717" y="1210265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49A39F4-979A-1D5F-43E0-3B849A4A4028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flipH="1">
            <a:off x="9521610" y="2227688"/>
            <a:ext cx="4627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F37004-86AE-C50E-78A3-DDB7EA0B2C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04614" y="4084951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2324DA-F0BF-7C6B-4F94-FCE6CA7E498F}"/>
              </a:ext>
            </a:extLst>
          </p:cNvPr>
          <p:cNvCxnSpPr>
            <a:cxnSpLocks/>
          </p:cNvCxnSpPr>
          <p:nvPr/>
        </p:nvCxnSpPr>
        <p:spPr>
          <a:xfrm>
            <a:off x="2820524" y="4105904"/>
            <a:ext cx="1" cy="5758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ABE45388-3C8D-9718-00A4-15D8DEA9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98" y="413579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38947E79-7BC0-6F05-572A-0AA389526D9D}"/>
              </a:ext>
            </a:extLst>
          </p:cNvPr>
          <p:cNvSpPr/>
          <p:nvPr/>
        </p:nvSpPr>
        <p:spPr>
          <a:xfrm>
            <a:off x="2056125" y="1599966"/>
            <a:ext cx="1594066" cy="1236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Level Shift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tx1"/>
                </a:solidFill>
              </a:rPr>
              <a:t>(FF)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27D13E17-8CEF-A19C-D544-F618C3AC43CD}"/>
              </a:ext>
            </a:extLst>
          </p:cNvPr>
          <p:cNvCxnSpPr>
            <a:cxnSpLocks/>
          </p:cNvCxnSpPr>
          <p:nvPr/>
        </p:nvCxnSpPr>
        <p:spPr>
          <a:xfrm flipV="1">
            <a:off x="2843403" y="1210265"/>
            <a:ext cx="0" cy="398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8253194-94FB-FBFE-ABB8-8E703BE51DDE}"/>
              </a:ext>
            </a:extLst>
          </p:cNvPr>
          <p:cNvSpPr txBox="1"/>
          <p:nvPr/>
        </p:nvSpPr>
        <p:spPr>
          <a:xfrm>
            <a:off x="4332001" y="588881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1</a:t>
            </a:r>
            <a:endParaRPr lang="ko-KR" altLang="en-US" sz="1400" b="1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2B64DFF-315D-2931-64FF-BA203EFE7821}"/>
              </a:ext>
            </a:extLst>
          </p:cNvPr>
          <p:cNvSpPr txBox="1"/>
          <p:nvPr/>
        </p:nvSpPr>
        <p:spPr>
          <a:xfrm>
            <a:off x="4311040" y="4836274"/>
            <a:ext cx="92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Mode 2</a:t>
            </a:r>
            <a:endParaRPr lang="ko-KR" altLang="en-US" sz="1400" b="1"/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26948425-4327-F8EF-5C07-8D475E8AEB6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682470" y="2846173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7D17B39-C276-94DD-7114-A1D1F1E83546}"/>
              </a:ext>
            </a:extLst>
          </p:cNvPr>
          <p:cNvCxnSpPr>
            <a:cxnSpLocks/>
          </p:cNvCxnSpPr>
          <p:nvPr/>
        </p:nvCxnSpPr>
        <p:spPr>
          <a:xfrm flipV="1">
            <a:off x="4802101" y="2846173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12ABA58-93DD-71A9-B911-C92A0A29291E}"/>
              </a:ext>
            </a:extLst>
          </p:cNvPr>
          <p:cNvCxnSpPr>
            <a:cxnSpLocks/>
          </p:cNvCxnSpPr>
          <p:nvPr/>
        </p:nvCxnSpPr>
        <p:spPr>
          <a:xfrm flipV="1">
            <a:off x="2843403" y="2846173"/>
            <a:ext cx="0" cy="2665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E18AA14E-6FDC-66D5-D07C-A22909EB2BF1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V="1">
            <a:off x="8602870" y="2987190"/>
            <a:ext cx="293866" cy="11832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08E847-EA9B-4EB8-3FDA-6506240FDE37}"/>
              </a:ext>
            </a:extLst>
          </p:cNvPr>
          <p:cNvCxnSpPr>
            <a:cxnSpLocks/>
          </p:cNvCxnSpPr>
          <p:nvPr/>
        </p:nvCxnSpPr>
        <p:spPr>
          <a:xfrm>
            <a:off x="1348270" y="1290767"/>
            <a:ext cx="0" cy="18219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B0E715-2A61-90F3-2AA2-F8C315EACE95}"/>
              </a:ext>
            </a:extLst>
          </p:cNvPr>
          <p:cNvSpPr txBox="1"/>
          <p:nvPr/>
        </p:nvSpPr>
        <p:spPr>
          <a:xfrm>
            <a:off x="852886" y="810975"/>
            <a:ext cx="105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Switch</a:t>
            </a:r>
            <a:endParaRPr lang="ko-KR" altLang="en-US" sz="2000" b="1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3ECDD3F-D70A-9164-296E-722FB6928F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0355" y="3220274"/>
            <a:ext cx="864126" cy="7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907242" y="20353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57100" y="408368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380140" y="199328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77203" y="3247188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681196" y="385917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5400000">
            <a:off x="8085013" y="245039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451563" y="3273513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64170" y="924468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67163" y="3014190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5070856" y="2695393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1933527" y="3977856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10800000">
            <a:off x="4849909" y="542711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1169</Words>
  <Application>Microsoft Office PowerPoint</Application>
  <PresentationFormat>와이드스크린</PresentationFormat>
  <Paragraphs>334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234</cp:revision>
  <dcterms:created xsi:type="dcterms:W3CDTF">2023-05-08T18:52:24Z</dcterms:created>
  <dcterms:modified xsi:type="dcterms:W3CDTF">2023-05-28T11:03:41Z</dcterms:modified>
</cp:coreProperties>
</file>