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1" r:id="rId5"/>
    <p:sldId id="263" r:id="rId6"/>
    <p:sldId id="266" r:id="rId7"/>
    <p:sldId id="264" r:id="rId8"/>
    <p:sldId id="267" r:id="rId9"/>
    <p:sldId id="265" r:id="rId10"/>
    <p:sldId id="260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74320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42613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42501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279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540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11004" y="1121267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488114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28531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51038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장면, 길, 도로이(가) 표시된 사진&#10;&#10;자동 생성된 설명">
            <a:extLst>
              <a:ext uri="{FF2B5EF4-FFF2-40B4-BE49-F238E27FC236}">
                <a16:creationId xmlns:a16="http://schemas.microsoft.com/office/drawing/2014/main" id="{6595DC0A-7AF7-F51F-A3D3-B2902D66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2105159"/>
            <a:ext cx="3547086" cy="1969130"/>
          </a:xfrm>
          <a:prstGeom prst="rect">
            <a:avLst/>
          </a:prstGeom>
        </p:spPr>
      </p:pic>
      <p:pic>
        <p:nvPicPr>
          <p:cNvPr id="5" name="그림 4" descr="야외, 하늘, 길, 흑백이(가) 표시된 사진&#10;&#10;자동 생성된 설명">
            <a:extLst>
              <a:ext uri="{FF2B5EF4-FFF2-40B4-BE49-F238E27FC236}">
                <a16:creationId xmlns:a16="http://schemas.microsoft.com/office/drawing/2014/main" id="{5FBC7BD9-C07F-0B06-EF22-A8CF7A3E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12" y="1695336"/>
            <a:ext cx="2788775" cy="278877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1FEA7D8-C4D6-AB9B-D00F-2EB9256EC719}"/>
              </a:ext>
            </a:extLst>
          </p:cNvPr>
          <p:cNvSpPr/>
          <p:nvPr/>
        </p:nvSpPr>
        <p:spPr>
          <a:xfrm>
            <a:off x="3974664" y="2903181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A2C6B29-9B1C-1D18-E8B5-C8F3E92DF40D}"/>
              </a:ext>
            </a:extLst>
          </p:cNvPr>
          <p:cNvSpPr/>
          <p:nvPr/>
        </p:nvSpPr>
        <p:spPr>
          <a:xfrm>
            <a:off x="7794132" y="2964455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A6F4B-68C1-C054-8522-0394A657D86C}"/>
              </a:ext>
            </a:extLst>
          </p:cNvPr>
          <p:cNvSpPr txBox="1"/>
          <p:nvPr/>
        </p:nvSpPr>
        <p:spPr>
          <a:xfrm>
            <a:off x="3943245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SW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00729-638E-D598-A0A0-ECD8A2AB787E}"/>
              </a:ext>
            </a:extLst>
          </p:cNvPr>
          <p:cNvSpPr txBox="1"/>
          <p:nvPr/>
        </p:nvSpPr>
        <p:spPr>
          <a:xfrm>
            <a:off x="7723526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HW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1DCBD-06C2-7ED0-4416-7EFDC79EC503}"/>
              </a:ext>
            </a:extLst>
          </p:cNvPr>
          <p:cNvSpPr txBox="1"/>
          <p:nvPr/>
        </p:nvSpPr>
        <p:spPr>
          <a:xfrm>
            <a:off x="7127552" y="1068743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Sobel_Operator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5909F-68FD-F33C-3864-4B6D57F0D367}"/>
              </a:ext>
            </a:extLst>
          </p:cNvPr>
          <p:cNvSpPr txBox="1"/>
          <p:nvPr/>
        </p:nvSpPr>
        <p:spPr>
          <a:xfrm>
            <a:off x="3308084" y="1090334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Img_Preprocess</a:t>
            </a:r>
            <a:endParaRPr lang="ko-KR" altLang="en-US" b="1"/>
          </a:p>
        </p:txBody>
      </p:sp>
      <p:pic>
        <p:nvPicPr>
          <p:cNvPr id="20" name="그림 19" descr="흑백, 밤, 야외, 스크린샷이(가) 표시된 사진&#10;&#10;자동 생성된 설명">
            <a:extLst>
              <a:ext uri="{FF2B5EF4-FFF2-40B4-BE49-F238E27FC236}">
                <a16:creationId xmlns:a16="http://schemas.microsoft.com/office/drawing/2014/main" id="{3F1F5FB8-819A-409A-5E31-19A50728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66" y="1723985"/>
            <a:ext cx="2760125" cy="27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116511" y="314359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03498" y="329682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25104" y="538742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02305" y="534770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11316" y="538742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962227" y="369104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58791" y="384944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17660" y="395485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52399" y="409643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33525" y="327776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25888" y="274423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772228" y="32824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786084" y="5764768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392044" y="497066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30377" y="468406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31142" y="472570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362621" y="284133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19507" y="28413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171163" y="4334232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8740" y="5482250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145313" y="4860771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256143" y="473666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43877" y="438606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15826" y="422604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15826" y="424128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2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9F8EB-59B0-21E7-3E03-E4DF8DC2F38D}"/>
              </a:ext>
            </a:extLst>
          </p:cNvPr>
          <p:cNvSpPr/>
          <p:nvPr/>
        </p:nvSpPr>
        <p:spPr>
          <a:xfrm>
            <a:off x="4156595" y="241775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314861" y="256631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43582" y="257098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65188" y="466158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42389" y="462186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7030605" y="258865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51400" y="466158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54641" y="256631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65591" y="121173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69363" y="296520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72483" y="321355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83267" y="295769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40496" y="310888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40496" y="337896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49934" y="322829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40783" y="255983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3002311" y="296520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98875" y="312360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57744" y="322901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92483" y="337059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73609" y="25519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424305" y="204812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130895" y="370640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68130" y="316598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42725" y="405158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65972" y="201839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812312" y="255658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7028837" y="295751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97387" y="324530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432128" y="424482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70461" y="395822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67555" y="390540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67555" y="419401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7557350" y="4795440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7536445" y="5084055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92564" y="370640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7623529" y="469380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59518" y="80159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601861" y="15526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59539" y="140983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02705" y="211549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137772" y="86368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59591" y="211549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537966" y="208093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49635" y="215771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104223" y="208093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45670" y="201839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430302" y="253851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96767" y="208093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42064" y="212213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62377" y="212164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9" y="1317141"/>
            <a:ext cx="780252" cy="670514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917694" y="20280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56035" y="304710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79490" y="302580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8163550" y="4302335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8001127" y="545035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9137700" y="4828874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9248530" y="4704771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1" y="-255554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76499" y="-522972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718" y="269472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603281" y="38922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313156" y="40706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63" y="-765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10" y="-18813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8146788" y="1926956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7927730" y="2728547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7548861" y="2329331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61058" y="147119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7652854" y="152271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7808981" y="136269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7916450" y="208853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7768897" y="2103773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7915444" y="224855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917694" y="365057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89643" y="349055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89643" y="350579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83961" y="366022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55910" y="350020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55910" y="351544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9095171" y="2295748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9206001" y="217164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42935" y="71940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4029187" y="76613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516307" y="67404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502558" y="75043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7138382" y="1576040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68787" y="-46619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42158" y="-460029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63A305-EAE8-24C8-2F79-CF379648AD5F}"/>
              </a:ext>
            </a:extLst>
          </p:cNvPr>
          <p:cNvSpPr/>
          <p:nvPr/>
        </p:nvSpPr>
        <p:spPr>
          <a:xfrm>
            <a:off x="6798430" y="277722"/>
            <a:ext cx="5481037" cy="658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1AC75D-68C8-4232-D368-8D37A9001AC6}"/>
              </a:ext>
            </a:extLst>
          </p:cNvPr>
          <p:cNvSpPr/>
          <p:nvPr/>
        </p:nvSpPr>
        <p:spPr>
          <a:xfrm>
            <a:off x="6055" y="-581263"/>
            <a:ext cx="1206541" cy="2888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C3848D-A393-19A6-BD3A-9F1349054261}"/>
              </a:ext>
            </a:extLst>
          </p:cNvPr>
          <p:cNvSpPr/>
          <p:nvPr/>
        </p:nvSpPr>
        <p:spPr>
          <a:xfrm>
            <a:off x="1781725" y="-4573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AFF23E-AFA8-87F4-5FF3-180F945E19B0}"/>
              </a:ext>
            </a:extLst>
          </p:cNvPr>
          <p:cNvSpPr/>
          <p:nvPr/>
        </p:nvSpPr>
        <p:spPr>
          <a:xfrm>
            <a:off x="1934125" y="-3049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F371E9-DC9D-77E9-5FF3-3A2DA85251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1779" y="80455"/>
            <a:ext cx="2375590" cy="5042791"/>
          </a:xfrm>
          <a:prstGeom prst="rect">
            <a:avLst/>
          </a:prstGeom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A62D9BDE-2B88-773D-DDD3-A8EEE50E4E42}"/>
              </a:ext>
            </a:extLst>
          </p:cNvPr>
          <p:cNvSpPr/>
          <p:nvPr/>
        </p:nvSpPr>
        <p:spPr>
          <a:xfrm>
            <a:off x="7425201" y="875610"/>
            <a:ext cx="1409742" cy="283629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11FA0D71-E6C7-8932-DD3B-7939C10CD55F}"/>
              </a:ext>
            </a:extLst>
          </p:cNvPr>
          <p:cNvSpPr/>
          <p:nvPr/>
        </p:nvSpPr>
        <p:spPr>
          <a:xfrm>
            <a:off x="7430829" y="1202091"/>
            <a:ext cx="1398485" cy="215781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876A00BF-946E-0B6B-54F0-A5A2419D73DF}"/>
              </a:ext>
            </a:extLst>
          </p:cNvPr>
          <p:cNvSpPr/>
          <p:nvPr/>
        </p:nvSpPr>
        <p:spPr>
          <a:xfrm>
            <a:off x="7425200" y="1505039"/>
            <a:ext cx="1396073" cy="206354"/>
          </a:xfrm>
          <a:prstGeom prst="frame">
            <a:avLst>
              <a:gd name="adj1" fmla="val 316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9ED3DF30-C21F-8E1E-8AA5-7D4ECBC1A358}"/>
              </a:ext>
            </a:extLst>
          </p:cNvPr>
          <p:cNvSpPr/>
          <p:nvPr/>
        </p:nvSpPr>
        <p:spPr>
          <a:xfrm>
            <a:off x="7367081" y="3070970"/>
            <a:ext cx="1915854" cy="1430100"/>
          </a:xfrm>
          <a:prstGeom prst="frame">
            <a:avLst>
              <a:gd name="adj1" fmla="val 53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E9EEDC1F-5D62-6ED0-DB18-DDC83D1D9E7D}"/>
              </a:ext>
            </a:extLst>
          </p:cNvPr>
          <p:cNvSpPr/>
          <p:nvPr/>
        </p:nvSpPr>
        <p:spPr>
          <a:xfrm>
            <a:off x="7437929" y="2371308"/>
            <a:ext cx="1345613" cy="522343"/>
          </a:xfrm>
          <a:prstGeom prst="frame">
            <a:avLst>
              <a:gd name="adj1" fmla="val 117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1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14296-37C4-7136-B5E5-21D5A3CD307C}"/>
              </a:ext>
            </a:extLst>
          </p:cNvPr>
          <p:cNvSpPr/>
          <p:nvPr/>
        </p:nvSpPr>
        <p:spPr>
          <a:xfrm>
            <a:off x="3713018" y="424873"/>
            <a:ext cx="4294909" cy="528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6907242" y="20353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4657100" y="408368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380140" y="199328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29746" y="978179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 flipH="1">
            <a:off x="6077203" y="3247188"/>
            <a:ext cx="1123012" cy="1197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545840" y="978179"/>
            <a:ext cx="960350" cy="928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6681196" y="3859170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5400000">
            <a:off x="8085013" y="245039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H="1" flipV="1">
            <a:off x="3451563" y="3273513"/>
            <a:ext cx="1131990" cy="1189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220927" y="82483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464170" y="924468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V="1">
            <a:off x="5867163" y="3014190"/>
            <a:ext cx="1131432" cy="1208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5070856" y="2695393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1933527" y="3977856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10800000">
            <a:off x="4849909" y="542711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588</Words>
  <Application>Microsoft Office PowerPoint</Application>
  <PresentationFormat>와이드스크린</PresentationFormat>
  <Paragraphs>167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221</cp:revision>
  <dcterms:created xsi:type="dcterms:W3CDTF">2023-05-08T18:52:24Z</dcterms:created>
  <dcterms:modified xsi:type="dcterms:W3CDTF">2023-05-21T05:28:10Z</dcterms:modified>
</cp:coreProperties>
</file>