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1" r:id="rId5"/>
    <p:sldId id="263" r:id="rId6"/>
    <p:sldId id="266" r:id="rId7"/>
    <p:sldId id="264" r:id="rId8"/>
    <p:sldId id="267" r:id="rId9"/>
    <p:sldId id="265" r:id="rId10"/>
    <p:sldId id="260" r:id="rId11"/>
    <p:sldId id="270" r:id="rId12"/>
    <p:sldId id="269" r:id="rId13"/>
    <p:sldId id="271" r:id="rId14"/>
    <p:sldId id="273" r:id="rId15"/>
    <p:sldId id="274" r:id="rId16"/>
    <p:sldId id="278" r:id="rId17"/>
    <p:sldId id="272" r:id="rId18"/>
    <p:sldId id="276" r:id="rId19"/>
    <p:sldId id="275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7726-D351-D65D-1DCB-36C95D41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20E27-4BD7-3381-26E4-8AF6E6BB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E7A0-38DA-2E08-9AE5-DAC81DC4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D0EF-5FC7-E15C-36DB-592C4E2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D885-8014-C71E-5CE4-ECEB489C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E83A-C12F-3EAD-170C-CF5EB0F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1365D-2CB5-EEC8-F399-5590DA81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D242B-7839-1DF9-EC31-A2751B1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5FD52-29E2-5FD4-D1FE-268B669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51238-5CC1-42BC-7D00-8263165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D3D25-6E69-74B5-8713-FA48595D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612F4-16F0-61F9-6902-DF8E61E8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BEE5-160C-150E-17A5-D22E33C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6E13D-368A-9E7D-2F89-9599B71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2F098-B095-B7C5-0B30-87CAD0B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8D97-EB5C-994E-A778-3A1F4FF5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1828A-9953-FE9F-426B-115C688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D210-C45C-F674-D425-D30CC31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5899-21C1-88DF-8411-038269D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B11A5-577A-2DBF-89F7-0F910D4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CDE3-4439-CFE1-09DD-5C5C073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2D1-8078-092C-2513-AA14CAAC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F677-FF1B-1C6E-FF5D-1902F72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A16ED-CC63-9734-CC7D-C4B5B44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5EEC-E39C-5340-EB61-BC7709A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7804-76D1-1859-BC06-D1918C1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E881C-01F2-C737-45D9-493910B6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9D6F3-3FBE-0389-1897-465A5DCA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7203E-CCC3-4D94-09BF-A6138FE3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919AE-0CC7-44B0-561A-B66D1D55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B07B-64CD-1A96-025E-5E1D980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3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9664-2F7A-2F5C-9300-8047478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E29FB-2DCE-BF23-01A6-B381D227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B1E4D-F76A-5D63-00D9-6F84B2C0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38DEA-4FF8-56CF-C463-01FFC764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C3B59-7956-33B4-C6DE-E5E15FB0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85585-7C3A-9744-60AA-D3C1151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2D05A-08D8-96EB-BE11-63B3B8C8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C10A9-54B9-CBA7-A4BF-1BD12E7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351E-FEBB-2C07-3217-8A4DD13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8ABB-8FAA-A1D7-3579-D0200AB0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7E594-4195-5520-4A9C-C45F5F1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A0B82-5234-E730-65AA-92C5CA0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F637A-11B6-3F2E-AD4B-58CA172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19CD-B5D7-90EB-2870-ADB7E45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B8E8E-0205-A7D2-CC90-9B423B7C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27A1-795B-52CC-C482-2ED39D55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C8EA0-A59B-C831-ACFE-AEB2C52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C37A-6235-FB63-A635-FE71A284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83339-1E66-4FA6-9E6F-5249562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E12CE-C095-49FC-89A7-E2917F04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BE5D0-B028-2148-8E6B-D30D093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47A4-F1E3-4113-F9E9-07A2247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D7A04-C637-B971-9F31-0E0DDCC1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2EAAE-5C20-0277-73C1-E0D13902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6505-494F-3036-6C78-E47B0DB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B849A-48B9-CBD2-E943-29667A6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56A21-7278-259F-0CB3-F169BA9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85301-F92E-F9CA-7D2E-1F61E4B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D127E-F7DF-D8C2-D367-BF81067C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55B2-13E2-150F-B3D4-227A5B34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DB6E-BDDC-4D37-83E8-28D8DD78524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08CE6-10B3-008D-84B2-9F54FAC0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2D702-F88F-25E7-7220-01853D3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sv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svg"/><Relationship Id="rId9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F15-F258-B1A8-73DC-F73E8301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 b="157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CAEDA2-71CC-AB52-EEE6-682E8564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5200">
                <a:solidFill>
                  <a:srgbClr val="FFFFFF"/>
                </a:solidFill>
              </a:rPr>
              <a:t>ICE2005_42</a:t>
            </a:r>
            <a:br>
              <a:rPr lang="en-US" altLang="ko-KR" sz="5200">
                <a:solidFill>
                  <a:srgbClr val="FFFFFF"/>
                </a:solidFill>
              </a:rPr>
            </a:br>
            <a:r>
              <a:rPr lang="en-US" altLang="ko-KR" sz="5200">
                <a:solidFill>
                  <a:srgbClr val="FFFFFF"/>
                </a:solidFill>
              </a:rPr>
              <a:t>TermProject</a:t>
            </a:r>
            <a:endParaRPr lang="ko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A4E75-8DF2-E955-9727-292DFB49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ing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6FE8D7-748D-3930-6EB5-2B64E914F781}"/>
              </a:ext>
            </a:extLst>
          </p:cNvPr>
          <p:cNvSpPr/>
          <p:nvPr/>
        </p:nvSpPr>
        <p:spPr>
          <a:xfrm>
            <a:off x="10254507" y="3161798"/>
            <a:ext cx="2703214" cy="1912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4C6E5-71A4-B655-E0CA-98C365A2F04B}"/>
              </a:ext>
            </a:extLst>
          </p:cNvPr>
          <p:cNvSpPr/>
          <p:nvPr/>
        </p:nvSpPr>
        <p:spPr>
          <a:xfrm>
            <a:off x="3194079" y="874320"/>
            <a:ext cx="5160971" cy="3889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Preprocessor</a:t>
            </a:r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254539A-0C11-639F-B0B4-DA0A5CA0C926}"/>
              </a:ext>
            </a:extLst>
          </p:cNvPr>
          <p:cNvSpPr/>
          <p:nvPr/>
        </p:nvSpPr>
        <p:spPr>
          <a:xfrm>
            <a:off x="8741335" y="765541"/>
            <a:ext cx="868216" cy="849074"/>
          </a:xfrm>
          <a:prstGeom prst="cube">
            <a:avLst>
              <a:gd name="adj" fmla="val 6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7854B13-5E59-3551-EBD6-576FF68B2ED0}"/>
              </a:ext>
            </a:extLst>
          </p:cNvPr>
          <p:cNvSpPr/>
          <p:nvPr/>
        </p:nvSpPr>
        <p:spPr>
          <a:xfrm>
            <a:off x="3487331" y="1105315"/>
            <a:ext cx="2701637" cy="1055951"/>
          </a:xfrm>
          <a:prstGeom prst="cube">
            <a:avLst>
              <a:gd name="adj" fmla="val 5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F4716-D950-6064-B910-5A53D40563DA}"/>
              </a:ext>
            </a:extLst>
          </p:cNvPr>
          <p:cNvSpPr/>
          <p:nvPr/>
        </p:nvSpPr>
        <p:spPr>
          <a:xfrm>
            <a:off x="100742" y="471188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C7FB-8F72-8061-DAE4-3617E958D92A}"/>
              </a:ext>
            </a:extLst>
          </p:cNvPr>
          <p:cNvSpPr txBox="1"/>
          <p:nvPr/>
        </p:nvSpPr>
        <p:spPr>
          <a:xfrm>
            <a:off x="3194079" y="1791934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5E50-FB27-116C-1A73-66FF4200C1D4}"/>
              </a:ext>
            </a:extLst>
          </p:cNvPr>
          <p:cNvSpPr txBox="1"/>
          <p:nvPr/>
        </p:nvSpPr>
        <p:spPr>
          <a:xfrm>
            <a:off x="4356704" y="2201492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12C9-1B4F-8076-1454-7454CE12BF6A}"/>
              </a:ext>
            </a:extLst>
          </p:cNvPr>
          <p:cNvSpPr txBox="1"/>
          <p:nvPr/>
        </p:nvSpPr>
        <p:spPr>
          <a:xfrm>
            <a:off x="82269" y="71076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5F95-FB6D-6BFC-1438-BA57CB3CC239}"/>
              </a:ext>
            </a:extLst>
          </p:cNvPr>
          <p:cNvSpPr txBox="1"/>
          <p:nvPr/>
        </p:nvSpPr>
        <p:spPr>
          <a:xfrm>
            <a:off x="-1127694" y="1456502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Depth </a:t>
            </a:r>
            <a:br>
              <a:rPr lang="en-US" altLang="ko-KR" sz="1400" b="1"/>
            </a:br>
            <a:r>
              <a:rPr lang="en-US" altLang="ko-KR" sz="1400" b="1"/>
              <a:t>: 540 x 360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3CB05-F2EA-CE65-309A-93E4028DB52D}"/>
              </a:ext>
            </a:extLst>
          </p:cNvPr>
          <p:cNvSpPr txBox="1"/>
          <p:nvPr/>
        </p:nvSpPr>
        <p:spPr>
          <a:xfrm>
            <a:off x="3485025" y="1140847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</a:t>
            </a:r>
            <a:endParaRPr lang="ko-KR" altLang="en-US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F63C0-B965-9428-5252-1F5A6C9F168D}"/>
              </a:ext>
            </a:extLst>
          </p:cNvPr>
          <p:cNvSpPr txBox="1"/>
          <p:nvPr/>
        </p:nvSpPr>
        <p:spPr>
          <a:xfrm>
            <a:off x="3002002" y="1255345"/>
            <a:ext cx="593435" cy="37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65A4A-4052-BB95-F791-8F3299E5026C}"/>
              </a:ext>
            </a:extLst>
          </p:cNvPr>
          <p:cNvSpPr/>
          <p:nvPr/>
        </p:nvSpPr>
        <p:spPr>
          <a:xfrm>
            <a:off x="1413583" y="1536973"/>
            <a:ext cx="1346204" cy="5934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Mem</a:t>
            </a:r>
            <a:br>
              <a:rPr lang="en-US" altLang="ko-KR" sz="1600"/>
            </a:br>
            <a:r>
              <a:rPr lang="en-US" altLang="ko-KR" sz="1600"/>
              <a:t>Contoller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164F8-5FCD-488A-9AA9-468626011191}"/>
              </a:ext>
            </a:extLst>
          </p:cNvPr>
          <p:cNvSpPr/>
          <p:nvPr/>
        </p:nvSpPr>
        <p:spPr>
          <a:xfrm>
            <a:off x="10319245" y="1221171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A65486-5278-E90B-D114-98FE1D0E6A59}"/>
              </a:ext>
            </a:extLst>
          </p:cNvPr>
          <p:cNvSpPr/>
          <p:nvPr/>
        </p:nvSpPr>
        <p:spPr>
          <a:xfrm>
            <a:off x="10466143" y="4650165"/>
            <a:ext cx="1718817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D4644-4A95-DBF4-3B65-86EDD81D5A06}"/>
              </a:ext>
            </a:extLst>
          </p:cNvPr>
          <p:cNvSpPr txBox="1"/>
          <p:nvPr/>
        </p:nvSpPr>
        <p:spPr>
          <a:xfrm>
            <a:off x="10124398" y="4648278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4FE1A4-B10B-D4A4-BF19-AD6F6540F070}"/>
              </a:ext>
            </a:extLst>
          </p:cNvPr>
          <p:cNvSpPr/>
          <p:nvPr/>
        </p:nvSpPr>
        <p:spPr>
          <a:xfrm>
            <a:off x="10530543" y="5557517"/>
            <a:ext cx="1546795" cy="1159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VGA_PORT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BD843-431D-780D-CB0D-1733817A2649}"/>
              </a:ext>
            </a:extLst>
          </p:cNvPr>
          <p:cNvSpPr txBox="1"/>
          <p:nvPr/>
        </p:nvSpPr>
        <p:spPr>
          <a:xfrm>
            <a:off x="11043842" y="4367299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5A6FC2E-3995-56DA-F334-35AFA2D192C9}"/>
              </a:ext>
            </a:extLst>
          </p:cNvPr>
          <p:cNvSpPr/>
          <p:nvPr/>
        </p:nvSpPr>
        <p:spPr>
          <a:xfrm>
            <a:off x="3511004" y="1121267"/>
            <a:ext cx="1011343" cy="1033845"/>
          </a:xfrm>
          <a:prstGeom prst="cube">
            <a:avLst>
              <a:gd name="adj" fmla="val 579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C3C0B6-9C29-754E-CD52-92DCA1454DDB}"/>
              </a:ext>
            </a:extLst>
          </p:cNvPr>
          <p:cNvSpPr/>
          <p:nvPr/>
        </p:nvSpPr>
        <p:spPr>
          <a:xfrm>
            <a:off x="10605659" y="2493032"/>
            <a:ext cx="1471679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Accumulator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D77824-F713-D10E-A003-7AD3916366AC}"/>
              </a:ext>
            </a:extLst>
          </p:cNvPr>
          <p:cNvCxnSpPr>
            <a:cxnSpLocks/>
          </p:cNvCxnSpPr>
          <p:nvPr/>
        </p:nvCxnSpPr>
        <p:spPr>
          <a:xfrm>
            <a:off x="1136073" y="516689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AF45AA-C08D-FBE0-06D1-1B4688F336CA}"/>
              </a:ext>
            </a:extLst>
          </p:cNvPr>
          <p:cNvCxnSpPr>
            <a:cxnSpLocks/>
          </p:cNvCxnSpPr>
          <p:nvPr/>
        </p:nvCxnSpPr>
        <p:spPr>
          <a:xfrm>
            <a:off x="1136073" y="1057106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01C039F-09AE-1337-2993-27BA13EA1FD2}"/>
              </a:ext>
            </a:extLst>
          </p:cNvPr>
          <p:cNvCxnSpPr>
            <a:cxnSpLocks/>
          </p:cNvCxnSpPr>
          <p:nvPr/>
        </p:nvCxnSpPr>
        <p:spPr>
          <a:xfrm>
            <a:off x="1136073" y="1579613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DD890-CF7A-23FB-7B8A-A5462965F0D0}"/>
              </a:ext>
            </a:extLst>
          </p:cNvPr>
          <p:cNvSpPr txBox="1"/>
          <p:nvPr/>
        </p:nvSpPr>
        <p:spPr>
          <a:xfrm>
            <a:off x="1586340" y="228909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3x540x8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BF54B-3521-BCB2-018D-BCFEEED06256}"/>
              </a:ext>
            </a:extLst>
          </p:cNvPr>
          <p:cNvSpPr txBox="1"/>
          <p:nvPr/>
        </p:nvSpPr>
        <p:spPr>
          <a:xfrm>
            <a:off x="3937282" y="3715145"/>
            <a:ext cx="380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cnt_row</a:t>
            </a:r>
          </a:p>
          <a:p>
            <a:r>
              <a:rPr lang="en-US" altLang="ko-KR"/>
              <a:t>cnt_col</a:t>
            </a:r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163D86F9-6274-385C-F312-39396095A748}"/>
              </a:ext>
            </a:extLst>
          </p:cNvPr>
          <p:cNvSpPr/>
          <p:nvPr/>
        </p:nvSpPr>
        <p:spPr>
          <a:xfrm rot="10800000">
            <a:off x="10780605" y="3521550"/>
            <a:ext cx="1089891" cy="307777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18">
            <a:extLst>
              <a:ext uri="{FF2B5EF4-FFF2-40B4-BE49-F238E27FC236}">
                <a16:creationId xmlns:a16="http://schemas.microsoft.com/office/drawing/2014/main" id="{C9C728B7-3C21-6D90-B6F7-79F3CD9C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7458"/>
              </p:ext>
            </p:extLst>
          </p:nvPr>
        </p:nvGraphicFramePr>
        <p:xfrm>
          <a:off x="8723562" y="1330791"/>
          <a:ext cx="13328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77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4F9DE7-659A-9911-71B4-8D73F5D552A0}"/>
              </a:ext>
            </a:extLst>
          </p:cNvPr>
          <p:cNvSpPr/>
          <p:nvPr/>
        </p:nvSpPr>
        <p:spPr>
          <a:xfrm>
            <a:off x="11442679" y="1207729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720158-5604-4DA3-F440-A93C455DCB26}"/>
              </a:ext>
            </a:extLst>
          </p:cNvPr>
          <p:cNvCxnSpPr/>
          <p:nvPr/>
        </p:nvCxnSpPr>
        <p:spPr>
          <a:xfrm>
            <a:off x="10758995" y="1951147"/>
            <a:ext cx="284847" cy="38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0D1FB1-2266-AF80-C4CE-2E90A6FBF109}"/>
              </a:ext>
            </a:extLst>
          </p:cNvPr>
          <p:cNvSpPr txBox="1"/>
          <p:nvPr/>
        </p:nvSpPr>
        <p:spPr>
          <a:xfrm>
            <a:off x="10390909" y="2059038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2E77B-5820-3EC9-0657-65E1B12D170A}"/>
              </a:ext>
            </a:extLst>
          </p:cNvPr>
          <p:cNvSpPr txBox="1"/>
          <p:nvPr/>
        </p:nvSpPr>
        <p:spPr>
          <a:xfrm>
            <a:off x="11763600" y="2050910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Gy</a:t>
            </a:r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624FC9C-3FD6-F0E4-D65B-0D1A4CDFC66F}"/>
              </a:ext>
            </a:extLst>
          </p:cNvPr>
          <p:cNvCxnSpPr>
            <a:cxnSpLocks/>
          </p:cNvCxnSpPr>
          <p:nvPr/>
        </p:nvCxnSpPr>
        <p:spPr>
          <a:xfrm flipH="1">
            <a:off x="11517745" y="1951147"/>
            <a:ext cx="331141" cy="4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70771F-13C3-9145-E864-19B746EDFBD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325552" y="2903223"/>
            <a:ext cx="27431" cy="14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66441FF-7A3F-0792-239D-2E2FB8566B3D}"/>
              </a:ext>
            </a:extLst>
          </p:cNvPr>
          <p:cNvCxnSpPr>
            <a:cxnSpLocks/>
          </p:cNvCxnSpPr>
          <p:nvPr/>
        </p:nvCxnSpPr>
        <p:spPr>
          <a:xfrm>
            <a:off x="9873673" y="3675438"/>
            <a:ext cx="79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82E0DC-B4BE-85B5-3CD3-8ABF60394339}"/>
              </a:ext>
            </a:extLst>
          </p:cNvPr>
          <p:cNvSpPr txBox="1"/>
          <p:nvPr/>
        </p:nvSpPr>
        <p:spPr>
          <a:xfrm>
            <a:off x="8955588" y="3492383"/>
            <a:ext cx="103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cnt_col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F09EE96-DD6B-7F77-C5C7-40A53F07A58C}"/>
              </a:ext>
            </a:extLst>
          </p:cNvPr>
          <p:cNvCxnSpPr>
            <a:cxnSpLocks/>
          </p:cNvCxnSpPr>
          <p:nvPr/>
        </p:nvCxnSpPr>
        <p:spPr>
          <a:xfrm flipH="1">
            <a:off x="11268945" y="5074197"/>
            <a:ext cx="19370" cy="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C7273BCF-8D1A-6082-2636-358389FA38DE}"/>
              </a:ext>
            </a:extLst>
          </p:cNvPr>
          <p:cNvSpPr/>
          <p:nvPr/>
        </p:nvSpPr>
        <p:spPr>
          <a:xfrm rot="5400000">
            <a:off x="7190356" y="1705825"/>
            <a:ext cx="1339259" cy="307765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FAB93-B7BC-A9C9-DF70-09B01D93E58A}"/>
              </a:ext>
            </a:extLst>
          </p:cNvPr>
          <p:cNvCxnSpPr>
            <a:cxnSpLocks/>
          </p:cNvCxnSpPr>
          <p:nvPr/>
        </p:nvCxnSpPr>
        <p:spPr>
          <a:xfrm flipH="1" flipV="1">
            <a:off x="7425476" y="3026383"/>
            <a:ext cx="57891" cy="10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C4BBA47-F3E9-8238-C2EF-0B8CD9A0D065}"/>
              </a:ext>
            </a:extLst>
          </p:cNvPr>
          <p:cNvCxnSpPr>
            <a:cxnSpLocks/>
          </p:cNvCxnSpPr>
          <p:nvPr/>
        </p:nvCxnSpPr>
        <p:spPr>
          <a:xfrm flipV="1">
            <a:off x="5074252" y="4038310"/>
            <a:ext cx="2436097" cy="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A4F3DA-2A43-3CD6-1AD0-16D0F9F3483A}"/>
              </a:ext>
            </a:extLst>
          </p:cNvPr>
          <p:cNvSpPr txBox="1"/>
          <p:nvPr/>
        </p:nvSpPr>
        <p:spPr>
          <a:xfrm>
            <a:off x="11420111" y="3153670"/>
            <a:ext cx="171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VGA_BUFFER</a:t>
            </a:r>
          </a:p>
        </p:txBody>
      </p:sp>
    </p:spTree>
    <p:extLst>
      <p:ext uri="{BB962C8B-B14F-4D97-AF65-F5344CB8AC3E}">
        <p14:creationId xmlns:p14="http://schemas.microsoft.com/office/powerpoint/2010/main" val="32504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장면, 길, 도로이(가) 표시된 사진&#10;&#10;자동 생성된 설명">
            <a:extLst>
              <a:ext uri="{FF2B5EF4-FFF2-40B4-BE49-F238E27FC236}">
                <a16:creationId xmlns:a16="http://schemas.microsoft.com/office/drawing/2014/main" id="{6595DC0A-7AF7-F51F-A3D3-B2902D66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" y="2105159"/>
            <a:ext cx="3547086" cy="1969130"/>
          </a:xfrm>
          <a:prstGeom prst="rect">
            <a:avLst/>
          </a:prstGeom>
        </p:spPr>
      </p:pic>
      <p:pic>
        <p:nvPicPr>
          <p:cNvPr id="5" name="그림 4" descr="야외, 하늘, 길, 흑백이(가) 표시된 사진&#10;&#10;자동 생성된 설명">
            <a:extLst>
              <a:ext uri="{FF2B5EF4-FFF2-40B4-BE49-F238E27FC236}">
                <a16:creationId xmlns:a16="http://schemas.microsoft.com/office/drawing/2014/main" id="{5FBC7BD9-C07F-0B06-EF22-A8CF7A3EF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12" y="1695336"/>
            <a:ext cx="2788775" cy="278877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1FEA7D8-C4D6-AB9B-D00F-2EB9256EC719}"/>
              </a:ext>
            </a:extLst>
          </p:cNvPr>
          <p:cNvSpPr/>
          <p:nvPr/>
        </p:nvSpPr>
        <p:spPr>
          <a:xfrm>
            <a:off x="3974664" y="2903181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A2C6B29-9B1C-1D18-E8B5-C8F3E92DF40D}"/>
              </a:ext>
            </a:extLst>
          </p:cNvPr>
          <p:cNvSpPr/>
          <p:nvPr/>
        </p:nvSpPr>
        <p:spPr>
          <a:xfrm>
            <a:off x="7794132" y="2964455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A6F4B-68C1-C054-8522-0394A657D86C}"/>
              </a:ext>
            </a:extLst>
          </p:cNvPr>
          <p:cNvSpPr txBox="1"/>
          <p:nvPr/>
        </p:nvSpPr>
        <p:spPr>
          <a:xfrm>
            <a:off x="3943245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SW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00729-638E-D598-A0A0-ECD8A2AB787E}"/>
              </a:ext>
            </a:extLst>
          </p:cNvPr>
          <p:cNvSpPr txBox="1"/>
          <p:nvPr/>
        </p:nvSpPr>
        <p:spPr>
          <a:xfrm>
            <a:off x="7723526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HW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1DCBD-06C2-7ED0-4416-7EFDC79EC503}"/>
              </a:ext>
            </a:extLst>
          </p:cNvPr>
          <p:cNvSpPr txBox="1"/>
          <p:nvPr/>
        </p:nvSpPr>
        <p:spPr>
          <a:xfrm>
            <a:off x="7127552" y="1068743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Sobel_Operator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5909F-68FD-F33C-3864-4B6D57F0D367}"/>
              </a:ext>
            </a:extLst>
          </p:cNvPr>
          <p:cNvSpPr txBox="1"/>
          <p:nvPr/>
        </p:nvSpPr>
        <p:spPr>
          <a:xfrm>
            <a:off x="3308084" y="1090334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Img_Preprocess</a:t>
            </a:r>
            <a:endParaRPr lang="ko-KR" altLang="en-US" b="1"/>
          </a:p>
        </p:txBody>
      </p:sp>
      <p:pic>
        <p:nvPicPr>
          <p:cNvPr id="20" name="그림 19" descr="흑백, 밤, 야외, 스크린샷이(가) 표시된 사진&#10;&#10;자동 생성된 설명">
            <a:extLst>
              <a:ext uri="{FF2B5EF4-FFF2-40B4-BE49-F238E27FC236}">
                <a16:creationId xmlns:a16="http://schemas.microsoft.com/office/drawing/2014/main" id="{3F1F5FB8-819A-409A-5E31-19A507288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66" y="1723985"/>
            <a:ext cx="2760125" cy="27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116511" y="314359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03498" y="329682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25104" y="538742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02305" y="534770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11316" y="538742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962227" y="369104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58791" y="384944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17660" y="395485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52399" y="409643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33525" y="327776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25888" y="274423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772228" y="32824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786084" y="5764768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392044" y="497066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30377" y="468406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31142" y="472570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19434" y="152743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561777" y="227844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19455" y="213567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362621" y="284133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097688" y="158952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19507" y="28413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171163" y="4334232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8740" y="5482250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145313" y="4860771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256143" y="473666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" y="470286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563197" y="111506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73072" y="11329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43877" y="438606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15826" y="422604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15826" y="424128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2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19F8EB-59B0-21E7-3E03-E4DF8DC2F38D}"/>
              </a:ext>
            </a:extLst>
          </p:cNvPr>
          <p:cNvSpPr/>
          <p:nvPr/>
        </p:nvSpPr>
        <p:spPr>
          <a:xfrm>
            <a:off x="4156595" y="241775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314861" y="256631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43582" y="257098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65188" y="466158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42389" y="462186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7030605" y="258865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51400" y="466158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54641" y="256631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65591" y="121173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69363" y="296520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72483" y="321355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83267" y="295769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40496" y="310888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40496" y="337896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49934" y="322829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40783" y="255983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3002311" y="296520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98875" y="312360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57744" y="322901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92483" y="337059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73609" y="25519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424305" y="204812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130895" y="370640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68130" y="316598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42725" y="405158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65972" y="201839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812312" y="255658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7028837" y="295751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97387" y="324530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432128" y="424482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70461" y="395822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67555" y="390540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67555" y="419401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7557350" y="4795440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7536445" y="5084055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92564" y="370640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7623529" y="469380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59518" y="80159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601861" y="15526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59539" y="140983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02705" y="211549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137772" y="86368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59591" y="211549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537966" y="208093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49635" y="215771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104223" y="208093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45670" y="201839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430302" y="253851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96767" y="208093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42064" y="212213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62377" y="212164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09" y="1317141"/>
            <a:ext cx="780252" cy="670514"/>
          </a:xfrm>
          <a:prstGeom prst="rect">
            <a:avLst/>
          </a:prstGeom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917694" y="20280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56035" y="304710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79490" y="302580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8163550" y="4302335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8001127" y="545035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9137700" y="4828874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9248530" y="4704771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1" y="-255554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76499" y="-522972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718" y="269472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603281" y="38922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313156" y="40706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6763" y="-765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10" y="-18813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8146788" y="1926956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7927730" y="2728547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7548861" y="2329331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61058" y="147119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7652854" y="152271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7808981" y="136269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7916450" y="208853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7768897" y="2103773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7915444" y="224855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917694" y="365057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89643" y="349055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89643" y="350579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83961" y="366022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55910" y="350020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55910" y="351544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9095171" y="2295748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9206001" y="217164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42935" y="71940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4029187" y="76613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516307" y="67404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502558" y="75043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7138382" y="1576040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68787" y="-46619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42158" y="-460029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63A305-EAE8-24C8-2F79-CF379648AD5F}"/>
              </a:ext>
            </a:extLst>
          </p:cNvPr>
          <p:cNvSpPr/>
          <p:nvPr/>
        </p:nvSpPr>
        <p:spPr>
          <a:xfrm>
            <a:off x="6809898" y="277723"/>
            <a:ext cx="5481037" cy="658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1AC75D-68C8-4232-D368-8D37A9001AC6}"/>
              </a:ext>
            </a:extLst>
          </p:cNvPr>
          <p:cNvSpPr/>
          <p:nvPr/>
        </p:nvSpPr>
        <p:spPr>
          <a:xfrm>
            <a:off x="6055" y="-581263"/>
            <a:ext cx="1206541" cy="2888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C3848D-A393-19A6-BD3A-9F1349054261}"/>
              </a:ext>
            </a:extLst>
          </p:cNvPr>
          <p:cNvSpPr/>
          <p:nvPr/>
        </p:nvSpPr>
        <p:spPr>
          <a:xfrm>
            <a:off x="1781725" y="-4573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AFF23E-AFA8-87F4-5FF3-180F945E19B0}"/>
              </a:ext>
            </a:extLst>
          </p:cNvPr>
          <p:cNvSpPr/>
          <p:nvPr/>
        </p:nvSpPr>
        <p:spPr>
          <a:xfrm>
            <a:off x="1934125" y="-3049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BF371E9-DC9D-77E9-5FF3-3A2DA85251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1779" y="80455"/>
            <a:ext cx="2375590" cy="5042791"/>
          </a:xfrm>
          <a:prstGeom prst="rect">
            <a:avLst/>
          </a:prstGeom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A62D9BDE-2B88-773D-DDD3-A8EEE50E4E42}"/>
              </a:ext>
            </a:extLst>
          </p:cNvPr>
          <p:cNvSpPr/>
          <p:nvPr/>
        </p:nvSpPr>
        <p:spPr>
          <a:xfrm>
            <a:off x="7425201" y="875610"/>
            <a:ext cx="1409742" cy="283629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11FA0D71-E6C7-8932-DD3B-7939C10CD55F}"/>
              </a:ext>
            </a:extLst>
          </p:cNvPr>
          <p:cNvSpPr/>
          <p:nvPr/>
        </p:nvSpPr>
        <p:spPr>
          <a:xfrm>
            <a:off x="7430829" y="1202091"/>
            <a:ext cx="1398485" cy="215781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876A00BF-946E-0B6B-54F0-A5A2419D73DF}"/>
              </a:ext>
            </a:extLst>
          </p:cNvPr>
          <p:cNvSpPr/>
          <p:nvPr/>
        </p:nvSpPr>
        <p:spPr>
          <a:xfrm>
            <a:off x="7425200" y="1505039"/>
            <a:ext cx="1396073" cy="206354"/>
          </a:xfrm>
          <a:prstGeom prst="frame">
            <a:avLst>
              <a:gd name="adj1" fmla="val 316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9ED3DF30-C21F-8E1E-8AA5-7D4ECBC1A358}"/>
              </a:ext>
            </a:extLst>
          </p:cNvPr>
          <p:cNvSpPr/>
          <p:nvPr/>
        </p:nvSpPr>
        <p:spPr>
          <a:xfrm>
            <a:off x="7367081" y="3070970"/>
            <a:ext cx="1915854" cy="1430100"/>
          </a:xfrm>
          <a:prstGeom prst="frame">
            <a:avLst>
              <a:gd name="adj1" fmla="val 53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E9EEDC1F-5D62-6ED0-DB18-DDC83D1D9E7D}"/>
              </a:ext>
            </a:extLst>
          </p:cNvPr>
          <p:cNvSpPr/>
          <p:nvPr/>
        </p:nvSpPr>
        <p:spPr>
          <a:xfrm>
            <a:off x="7437929" y="2371308"/>
            <a:ext cx="1345613" cy="522343"/>
          </a:xfrm>
          <a:prstGeom prst="frame">
            <a:avLst>
              <a:gd name="adj1" fmla="val 117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222600" y="3233530"/>
            <a:ext cx="4455877" cy="236995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597685" y="3297932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37785" y="529570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596492" y="5348807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099803" y="535149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756414" y="3692154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752020" y="3849443"/>
            <a:ext cx="514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2811847" y="3955964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64305" y="4094464"/>
            <a:ext cx="502571" cy="1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627712" y="327886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5218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800" b="1">
                <a:solidFill>
                  <a:schemeClr val="tx1"/>
                </a:solidFill>
              </a:rPr>
              <a:t>interface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342267" y="2743999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566415" y="328352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830169" y="5553613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5963026" y="2328733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cnt_IMG_col_o[9:0]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224564" y="4685171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2516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40640" y="4755637"/>
            <a:ext cx="304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19434" y="152743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561777" y="227844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19455" y="213567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79000" y="2841100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097688" y="158952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535886" y="28411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483528" y="4385249"/>
            <a:ext cx="951290" cy="21498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9236" y="6502285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6179" y="4725184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410336" y="5460011"/>
            <a:ext cx="501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483801" y="5329489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71200" y="5189553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" y="470286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563197" y="111506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73072" y="11329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038064" y="4387170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310013" y="422715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310013" y="4242390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C3AEBCAC-CA56-08B3-BA7E-E55202E3A2B5}"/>
              </a:ext>
            </a:extLst>
          </p:cNvPr>
          <p:cNvSpPr/>
          <p:nvPr/>
        </p:nvSpPr>
        <p:spPr>
          <a:xfrm rot="5400000">
            <a:off x="8307446" y="5298453"/>
            <a:ext cx="1733302" cy="288518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A07A9E-5E95-6C73-11AE-03F1406395A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9301024" y="5458452"/>
            <a:ext cx="182504" cy="1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918CF0-3D5E-893F-1CF7-902AD91A3A00}"/>
              </a:ext>
            </a:extLst>
          </p:cNvPr>
          <p:cNvCxnSpPr>
            <a:cxnSpLocks/>
          </p:cNvCxnSpPr>
          <p:nvPr/>
        </p:nvCxnSpPr>
        <p:spPr>
          <a:xfrm>
            <a:off x="9294604" y="5624700"/>
            <a:ext cx="188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92FC9D-CFC7-F040-F257-5BD4E7AD5644}"/>
              </a:ext>
            </a:extLst>
          </p:cNvPr>
          <p:cNvCxnSpPr>
            <a:cxnSpLocks/>
          </p:cNvCxnSpPr>
          <p:nvPr/>
        </p:nvCxnSpPr>
        <p:spPr>
          <a:xfrm>
            <a:off x="4116511" y="6080776"/>
            <a:ext cx="49133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2202B0-6A7D-CC85-6869-3AD544A6E6CA}"/>
              </a:ext>
            </a:extLst>
          </p:cNvPr>
          <p:cNvCxnSpPr>
            <a:cxnSpLocks/>
          </p:cNvCxnSpPr>
          <p:nvPr/>
        </p:nvCxnSpPr>
        <p:spPr>
          <a:xfrm flipV="1">
            <a:off x="4109637" y="3849443"/>
            <a:ext cx="0" cy="22313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AF9418-CF26-7F37-DCA0-872A32548AEF}"/>
              </a:ext>
            </a:extLst>
          </p:cNvPr>
          <p:cNvCxnSpPr>
            <a:cxnSpLocks/>
          </p:cNvCxnSpPr>
          <p:nvPr/>
        </p:nvCxnSpPr>
        <p:spPr>
          <a:xfrm>
            <a:off x="4013749" y="4088356"/>
            <a:ext cx="1631" cy="2064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다리꼴 56">
            <a:extLst>
              <a:ext uri="{FF2B5EF4-FFF2-40B4-BE49-F238E27FC236}">
                <a16:creationId xmlns:a16="http://schemas.microsoft.com/office/drawing/2014/main" id="{7B43CC79-BAE8-535A-F476-A65AD3F198EB}"/>
              </a:ext>
            </a:extLst>
          </p:cNvPr>
          <p:cNvSpPr/>
          <p:nvPr/>
        </p:nvSpPr>
        <p:spPr>
          <a:xfrm rot="16200000">
            <a:off x="6244282" y="4270643"/>
            <a:ext cx="907366" cy="243842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2271F6-6B7F-7EFB-92BE-493B66646683}"/>
              </a:ext>
            </a:extLst>
          </p:cNvPr>
          <p:cNvCxnSpPr>
            <a:cxnSpLocks/>
          </p:cNvCxnSpPr>
          <p:nvPr/>
        </p:nvCxnSpPr>
        <p:spPr>
          <a:xfrm>
            <a:off x="4002851" y="6136136"/>
            <a:ext cx="5026986" cy="17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623982-D6D8-DE4A-24DD-54ACC268E37D}"/>
              </a:ext>
            </a:extLst>
          </p:cNvPr>
          <p:cNvSpPr txBox="1"/>
          <p:nvPr/>
        </p:nvSpPr>
        <p:spPr>
          <a:xfrm>
            <a:off x="5931932" y="204289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</a:t>
            </a:r>
            <a:r>
              <a:rPr lang="en-US" altLang="ko-KR" sz="1200" b="1"/>
              <a:t>IMG</a:t>
            </a:r>
            <a:r>
              <a:rPr lang="en-US" altLang="ko-KR" sz="1200" b="1">
                <a:solidFill>
                  <a:schemeClr val="tx1"/>
                </a:solidFill>
              </a:rPr>
              <a:t>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1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361EB3E9-8938-0AF7-235B-92E5D07E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4" y="454705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222600" y="3233530"/>
            <a:ext cx="4455877" cy="236995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597685" y="3297932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37785" y="529570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596492" y="5348807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099803" y="535149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756414" y="3692154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752020" y="3849443"/>
            <a:ext cx="514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2811847" y="3955964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64305" y="4094464"/>
            <a:ext cx="502571" cy="1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627712" y="327886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5218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800" b="1">
                <a:solidFill>
                  <a:schemeClr val="tx1"/>
                </a:solidFill>
              </a:rPr>
              <a:t>interface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342267" y="2743999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566415" y="328352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830169" y="5553613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5963026" y="2328733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cnt_IMG_col_o[9:0]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224564" y="4685171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2516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40640" y="4755637"/>
            <a:ext cx="304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273072" y="2181394"/>
            <a:ext cx="43523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1197653" y="2439850"/>
            <a:ext cx="64878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46441" y="2301351"/>
            <a:ext cx="1041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Is_mode1_i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79000" y="2841100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283152" y="168103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535886" y="28411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483528" y="4385249"/>
            <a:ext cx="951290" cy="21498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9236" y="6502285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6179" y="4725184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410336" y="5460011"/>
            <a:ext cx="501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483801" y="5329489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71200" y="5189553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4" y="1751210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Switch2</a:t>
            </a: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03768" y="1102230"/>
            <a:ext cx="14223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038064" y="4387170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310013" y="422715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310013" y="4242390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C3AEBCAC-CA56-08B3-BA7E-E55202E3A2B5}"/>
              </a:ext>
            </a:extLst>
          </p:cNvPr>
          <p:cNvSpPr/>
          <p:nvPr/>
        </p:nvSpPr>
        <p:spPr>
          <a:xfrm rot="5400000">
            <a:off x="8307446" y="5298453"/>
            <a:ext cx="1733302" cy="288518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A07A9E-5E95-6C73-11AE-03F1406395A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9301024" y="5458452"/>
            <a:ext cx="182504" cy="1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918CF0-3D5E-893F-1CF7-902AD91A3A00}"/>
              </a:ext>
            </a:extLst>
          </p:cNvPr>
          <p:cNvCxnSpPr>
            <a:cxnSpLocks/>
          </p:cNvCxnSpPr>
          <p:nvPr/>
        </p:nvCxnSpPr>
        <p:spPr>
          <a:xfrm>
            <a:off x="9294604" y="5624700"/>
            <a:ext cx="188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92FC9D-CFC7-F040-F257-5BD4E7AD5644}"/>
              </a:ext>
            </a:extLst>
          </p:cNvPr>
          <p:cNvCxnSpPr>
            <a:cxnSpLocks/>
          </p:cNvCxnSpPr>
          <p:nvPr/>
        </p:nvCxnSpPr>
        <p:spPr>
          <a:xfrm>
            <a:off x="4116511" y="6080776"/>
            <a:ext cx="49133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2202B0-6A7D-CC85-6869-3AD544A6E6CA}"/>
              </a:ext>
            </a:extLst>
          </p:cNvPr>
          <p:cNvCxnSpPr>
            <a:cxnSpLocks/>
          </p:cNvCxnSpPr>
          <p:nvPr/>
        </p:nvCxnSpPr>
        <p:spPr>
          <a:xfrm flipV="1">
            <a:off x="4109637" y="3849443"/>
            <a:ext cx="0" cy="22313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AF9418-CF26-7F37-DCA0-872A32548AEF}"/>
              </a:ext>
            </a:extLst>
          </p:cNvPr>
          <p:cNvCxnSpPr>
            <a:cxnSpLocks/>
          </p:cNvCxnSpPr>
          <p:nvPr/>
        </p:nvCxnSpPr>
        <p:spPr>
          <a:xfrm>
            <a:off x="4013749" y="4088356"/>
            <a:ext cx="1631" cy="2064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2271F6-6B7F-7EFB-92BE-493B66646683}"/>
              </a:ext>
            </a:extLst>
          </p:cNvPr>
          <p:cNvCxnSpPr>
            <a:cxnSpLocks/>
          </p:cNvCxnSpPr>
          <p:nvPr/>
        </p:nvCxnSpPr>
        <p:spPr>
          <a:xfrm>
            <a:off x="4002851" y="6136136"/>
            <a:ext cx="5026986" cy="17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623982-D6D8-DE4A-24DD-54ACC268E37D}"/>
              </a:ext>
            </a:extLst>
          </p:cNvPr>
          <p:cNvSpPr txBox="1"/>
          <p:nvPr/>
        </p:nvSpPr>
        <p:spPr>
          <a:xfrm>
            <a:off x="5931932" y="204289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</a:t>
            </a:r>
            <a:r>
              <a:rPr lang="en-US" altLang="ko-KR" sz="1200" b="1"/>
              <a:t>IMG</a:t>
            </a:r>
            <a:r>
              <a:rPr lang="en-US" altLang="ko-KR" sz="1200" b="1">
                <a:solidFill>
                  <a:schemeClr val="tx1"/>
                </a:solidFill>
              </a:rPr>
              <a:t>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5E3F0C-AB99-9F5C-E217-2D8AFDB1F8E3}"/>
              </a:ext>
            </a:extLst>
          </p:cNvPr>
          <p:cNvSpPr txBox="1"/>
          <p:nvPr/>
        </p:nvSpPr>
        <p:spPr>
          <a:xfrm>
            <a:off x="2106855" y="1943660"/>
            <a:ext cx="1041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Is_mode2_i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59A4F84-C71C-DD0A-CF2F-6544C80154E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626156" y="1102230"/>
            <a:ext cx="1556" cy="841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9223C6F-EF8D-8F44-DCC5-9536B4EBEDA9}"/>
              </a:ext>
            </a:extLst>
          </p:cNvPr>
          <p:cNvCxnSpPr>
            <a:cxnSpLocks/>
          </p:cNvCxnSpPr>
          <p:nvPr/>
        </p:nvCxnSpPr>
        <p:spPr>
          <a:xfrm>
            <a:off x="1434006" y="1001725"/>
            <a:ext cx="43523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2E3905-C5CE-FB06-35EC-C8E39F8D93C9}"/>
              </a:ext>
            </a:extLst>
          </p:cNvPr>
          <p:cNvSpPr txBox="1"/>
          <p:nvPr/>
        </p:nvSpPr>
        <p:spPr>
          <a:xfrm>
            <a:off x="30960" y="1502505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A7045F-F777-2A4A-C3AA-C08ED1DA5982}"/>
              </a:ext>
            </a:extLst>
          </p:cNvPr>
          <p:cNvSpPr txBox="1"/>
          <p:nvPr/>
        </p:nvSpPr>
        <p:spPr>
          <a:xfrm>
            <a:off x="1490689" y="563100"/>
            <a:ext cx="3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1</a:t>
            </a:r>
            <a:endParaRPr lang="ko-KR" alt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7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361EB3E9-8938-0AF7-235B-92E5D07E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7" y="575201"/>
            <a:ext cx="638597" cy="6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222600" y="3233530"/>
            <a:ext cx="4455877" cy="236995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597685" y="3297932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37785" y="529570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596492" y="5348807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099803" y="535149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756414" y="3692154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752020" y="3849443"/>
            <a:ext cx="514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2811847" y="3955964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64305" y="4094464"/>
            <a:ext cx="502571" cy="1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627712" y="327886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5218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800" b="1">
                <a:solidFill>
                  <a:schemeClr val="tx1"/>
                </a:solidFill>
              </a:rPr>
              <a:t>interface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610417" y="4633892"/>
            <a:ext cx="1619560" cy="43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342267" y="2743999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566415" y="328352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830169" y="5553613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5963026" y="2328733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cnt_IMG_col_o[9:0]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224564" y="4685171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2516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40640" y="4755637"/>
            <a:ext cx="304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390272" y="2280450"/>
            <a:ext cx="43523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481711" y="1141737"/>
            <a:ext cx="0" cy="806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960854" y="1948416"/>
            <a:ext cx="1041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mode1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79000" y="2841100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728024" y="1483256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535886" y="28411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483528" y="4385249"/>
            <a:ext cx="951290" cy="21498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MEM CTR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 b="1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DPBRAM</a:t>
            </a:r>
            <a:br>
              <a:rPr lang="en-US" altLang="ko-KR" sz="1400" b="1">
                <a:solidFill>
                  <a:schemeClr val="tx1"/>
                </a:solidFill>
              </a:rPr>
            </a:b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6179" y="4725184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410336" y="5460011"/>
            <a:ext cx="501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483801" y="5329489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71200" y="5189553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4" y="2056720"/>
            <a:ext cx="548865" cy="57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2145942" y="22133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038064" y="4387170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310013" y="422715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310013" y="4242390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C3AEBCAC-CA56-08B3-BA7E-E55202E3A2B5}"/>
              </a:ext>
            </a:extLst>
          </p:cNvPr>
          <p:cNvSpPr/>
          <p:nvPr/>
        </p:nvSpPr>
        <p:spPr>
          <a:xfrm rot="5400000">
            <a:off x="8307446" y="5298453"/>
            <a:ext cx="1733302" cy="288518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A07A9E-5E95-6C73-11AE-03F1406395A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9301024" y="5458452"/>
            <a:ext cx="182504" cy="1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918CF0-3D5E-893F-1CF7-902AD91A3A00}"/>
              </a:ext>
            </a:extLst>
          </p:cNvPr>
          <p:cNvCxnSpPr>
            <a:cxnSpLocks/>
          </p:cNvCxnSpPr>
          <p:nvPr/>
        </p:nvCxnSpPr>
        <p:spPr>
          <a:xfrm>
            <a:off x="9294604" y="5624700"/>
            <a:ext cx="188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92FC9D-CFC7-F040-F257-5BD4E7AD5644}"/>
              </a:ext>
            </a:extLst>
          </p:cNvPr>
          <p:cNvCxnSpPr>
            <a:cxnSpLocks/>
          </p:cNvCxnSpPr>
          <p:nvPr/>
        </p:nvCxnSpPr>
        <p:spPr>
          <a:xfrm>
            <a:off x="4116511" y="6080776"/>
            <a:ext cx="49133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2202B0-6A7D-CC85-6869-3AD544A6E6CA}"/>
              </a:ext>
            </a:extLst>
          </p:cNvPr>
          <p:cNvCxnSpPr>
            <a:cxnSpLocks/>
          </p:cNvCxnSpPr>
          <p:nvPr/>
        </p:nvCxnSpPr>
        <p:spPr>
          <a:xfrm flipV="1">
            <a:off x="4109637" y="3849443"/>
            <a:ext cx="0" cy="22313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AF9418-CF26-7F37-DCA0-872A32548AEF}"/>
              </a:ext>
            </a:extLst>
          </p:cNvPr>
          <p:cNvCxnSpPr>
            <a:cxnSpLocks/>
          </p:cNvCxnSpPr>
          <p:nvPr/>
        </p:nvCxnSpPr>
        <p:spPr>
          <a:xfrm>
            <a:off x="4013749" y="4088356"/>
            <a:ext cx="1631" cy="2064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2271F6-6B7F-7EFB-92BE-493B66646683}"/>
              </a:ext>
            </a:extLst>
          </p:cNvPr>
          <p:cNvCxnSpPr>
            <a:cxnSpLocks/>
          </p:cNvCxnSpPr>
          <p:nvPr/>
        </p:nvCxnSpPr>
        <p:spPr>
          <a:xfrm>
            <a:off x="4002851" y="6136136"/>
            <a:ext cx="5026986" cy="17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623982-D6D8-DE4A-24DD-54ACC268E37D}"/>
              </a:ext>
            </a:extLst>
          </p:cNvPr>
          <p:cNvSpPr txBox="1"/>
          <p:nvPr/>
        </p:nvSpPr>
        <p:spPr>
          <a:xfrm>
            <a:off x="5931932" y="204289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</a:t>
            </a:r>
            <a:r>
              <a:rPr lang="en-US" altLang="ko-KR" sz="1200" b="1"/>
              <a:t>IMG</a:t>
            </a:r>
            <a:r>
              <a:rPr lang="en-US" altLang="ko-KR" sz="1200" b="1">
                <a:solidFill>
                  <a:schemeClr val="tx1"/>
                </a:solidFill>
              </a:rPr>
              <a:t>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5E3F0C-AB99-9F5C-E217-2D8AFDB1F8E3}"/>
              </a:ext>
            </a:extLst>
          </p:cNvPr>
          <p:cNvSpPr txBox="1"/>
          <p:nvPr/>
        </p:nvSpPr>
        <p:spPr>
          <a:xfrm>
            <a:off x="2589961" y="1943983"/>
            <a:ext cx="1041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mode2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59A4F84-C71C-DD0A-CF2F-6544C80154EE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110818" y="1124909"/>
            <a:ext cx="8950" cy="81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2E3905-C5CE-FB06-35EC-C8E39F8D93C9}"/>
              </a:ext>
            </a:extLst>
          </p:cNvPr>
          <p:cNvSpPr txBox="1"/>
          <p:nvPr/>
        </p:nvSpPr>
        <p:spPr>
          <a:xfrm>
            <a:off x="307719" y="1675487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</a:p>
        </p:txBody>
      </p:sp>
      <p:pic>
        <p:nvPicPr>
          <p:cNvPr id="21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7D855B43-ACF4-61D4-4489-467B9510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668" y="575201"/>
            <a:ext cx="638597" cy="6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6EE2E1-FB90-643B-7004-9504B5A03C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273072" y="2380344"/>
            <a:ext cx="536205" cy="8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F0B122-0C6D-920F-6DC8-21A92FED32F9}"/>
              </a:ext>
            </a:extLst>
          </p:cNvPr>
          <p:cNvSpPr txBox="1"/>
          <p:nvPr/>
        </p:nvSpPr>
        <p:spPr>
          <a:xfrm>
            <a:off x="1809277" y="2241844"/>
            <a:ext cx="1041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2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5285005" y="2418664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7645920" y="4366716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2915647" y="4396367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899154" y="2431256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6450956" y="3675495"/>
            <a:ext cx="1068849" cy="1015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>
            <a:off x="4518152" y="4915802"/>
            <a:ext cx="28999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4263227" y="3013363"/>
            <a:ext cx="859254" cy="12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V="1">
            <a:off x="3540237" y="3813713"/>
            <a:ext cx="0" cy="479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7130521" y="2145627"/>
            <a:ext cx="99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Start</a:t>
            </a:r>
            <a:br>
              <a:rPr lang="en-US" altLang="ko-KR" sz="1400" b="1"/>
            </a:br>
            <a:r>
              <a:rPr lang="en-US" altLang="ko-KR" sz="1400" b="1"/>
              <a:t>&amp;&amp;</a:t>
            </a:r>
            <a:br>
              <a:rPr lang="en-US" altLang="ko-KR" sz="1400" b="1"/>
            </a:br>
            <a:r>
              <a:rPr lang="en-US" altLang="ko-KR" sz="1400" b="1"/>
              <a:t>mode1</a:t>
            </a:r>
            <a:endParaRPr lang="ko-KR" altLang="en-US" sz="14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H="1">
            <a:off x="4421927" y="5128285"/>
            <a:ext cx="2996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4674363" y="4096905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7E81D-1E5D-08E9-7395-EE667D6C6F78}"/>
              </a:ext>
            </a:extLst>
          </p:cNvPr>
          <p:cNvSpPr txBox="1"/>
          <p:nvPr/>
        </p:nvSpPr>
        <p:spPr>
          <a:xfrm>
            <a:off x="880744" y="3675495"/>
            <a:ext cx="2564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7549221">
            <a:off x="8707792" y="5365950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4FB47C-F2E4-4FE9-6FB5-CFDC305D7C8A}"/>
              </a:ext>
            </a:extLst>
          </p:cNvPr>
          <p:cNvSpPr/>
          <p:nvPr/>
        </p:nvSpPr>
        <p:spPr>
          <a:xfrm>
            <a:off x="7681582" y="918237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VGA_RUN</a:t>
            </a:r>
            <a:endParaRPr lang="ko-KR" altLang="en-US" sz="20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6DDF2B-B835-183B-B6AD-A8D3E925E51A}"/>
              </a:ext>
            </a:extLst>
          </p:cNvPr>
          <p:cNvCxnSpPr>
            <a:cxnSpLocks/>
          </p:cNvCxnSpPr>
          <p:nvPr/>
        </p:nvCxnSpPr>
        <p:spPr>
          <a:xfrm flipV="1">
            <a:off x="6594764" y="1750093"/>
            <a:ext cx="994762" cy="8552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1F4745-2FD2-4336-6445-2DD7E70E76FF}"/>
              </a:ext>
            </a:extLst>
          </p:cNvPr>
          <p:cNvSpPr txBox="1"/>
          <p:nvPr/>
        </p:nvSpPr>
        <p:spPr>
          <a:xfrm>
            <a:off x="7021042" y="3444381"/>
            <a:ext cx="99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Start</a:t>
            </a:r>
            <a:br>
              <a:rPr lang="en-US" altLang="ko-KR" sz="1400" b="1"/>
            </a:br>
            <a:r>
              <a:rPr lang="en-US" altLang="ko-KR" sz="1400" b="1"/>
              <a:t>&amp;&amp;</a:t>
            </a:r>
            <a:br>
              <a:rPr lang="en-US" altLang="ko-KR" sz="1400" b="1"/>
            </a:br>
            <a:r>
              <a:rPr lang="en-US" altLang="ko-KR" sz="1400" b="1"/>
              <a:t>mode2</a:t>
            </a:r>
            <a:endParaRPr lang="ko-KR" altLang="en-US" sz="1400" b="1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356A786-DA09-DAE9-6156-C2E0E09B7667}"/>
              </a:ext>
            </a:extLst>
          </p:cNvPr>
          <p:cNvCxnSpPr/>
          <p:nvPr/>
        </p:nvCxnSpPr>
        <p:spPr>
          <a:xfrm rot="10800000" flipV="1">
            <a:off x="3534155" y="1265381"/>
            <a:ext cx="3985651" cy="1052945"/>
          </a:xfrm>
          <a:prstGeom prst="bentConnector3">
            <a:avLst>
              <a:gd name="adj1" fmla="val 9982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60454895-9AE1-C0A3-CC6A-648B5DDDC3C5}"/>
              </a:ext>
            </a:extLst>
          </p:cNvPr>
          <p:cNvSpPr/>
          <p:nvPr/>
        </p:nvSpPr>
        <p:spPr>
          <a:xfrm rot="2866139">
            <a:off x="8707792" y="788444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2828DCA1-B29E-F44E-F254-C5EAB1DCDE02}"/>
              </a:ext>
            </a:extLst>
          </p:cNvPr>
          <p:cNvSpPr/>
          <p:nvPr/>
        </p:nvSpPr>
        <p:spPr>
          <a:xfrm rot="13672577">
            <a:off x="2260253" y="5375588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9AA024-98FE-4291-2C62-B7FBBA5636DA}"/>
              </a:ext>
            </a:extLst>
          </p:cNvPr>
          <p:cNvSpPr txBox="1"/>
          <p:nvPr/>
        </p:nvSpPr>
        <p:spPr>
          <a:xfrm>
            <a:off x="4692854" y="5186879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22F14-123F-580B-C1DF-558B00436E13}"/>
              </a:ext>
            </a:extLst>
          </p:cNvPr>
          <p:cNvSpPr txBox="1"/>
          <p:nvPr/>
        </p:nvSpPr>
        <p:spPr>
          <a:xfrm>
            <a:off x="4845254" y="5339279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6427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3861409" y="153569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4800462" y="2900646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FETCH</a:t>
            </a:r>
            <a:endParaRPr lang="ko-KR" altLang="en-US" sz="14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7549221">
            <a:off x="12212543" y="6003259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6DDF2B-B835-183B-B6AD-A8D3E925E51A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775025" y="1028544"/>
            <a:ext cx="351767" cy="527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1F4745-2FD2-4336-6445-2DD7E70E76FF}"/>
              </a:ext>
            </a:extLst>
          </p:cNvPr>
          <p:cNvSpPr txBox="1"/>
          <p:nvPr/>
        </p:nvSpPr>
        <p:spPr>
          <a:xfrm>
            <a:off x="10525793" y="4081690"/>
            <a:ext cx="99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Start</a:t>
            </a:r>
            <a:br>
              <a:rPr lang="en-US" altLang="ko-KR" sz="1400" b="1"/>
            </a:br>
            <a:r>
              <a:rPr lang="en-US" altLang="ko-KR" sz="1400" b="1"/>
              <a:t>&amp;&amp;</a:t>
            </a:r>
            <a:br>
              <a:rPr lang="en-US" altLang="ko-KR" sz="1400" b="1"/>
            </a:br>
            <a:r>
              <a:rPr lang="en-US" altLang="ko-KR" sz="1400" b="1"/>
              <a:t>mode2</a:t>
            </a:r>
            <a:endParaRPr lang="ko-KR" altLang="en-US" sz="1400" b="1"/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60454895-9AE1-C0A3-CC6A-648B5DDDC3C5}"/>
              </a:ext>
            </a:extLst>
          </p:cNvPr>
          <p:cNvSpPr/>
          <p:nvPr/>
        </p:nvSpPr>
        <p:spPr>
          <a:xfrm rot="2866139">
            <a:off x="12212543" y="1425753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5510B-7EAD-B308-64C9-A0449005BA8D}"/>
              </a:ext>
            </a:extLst>
          </p:cNvPr>
          <p:cNvSpPr/>
          <p:nvPr/>
        </p:nvSpPr>
        <p:spPr>
          <a:xfrm>
            <a:off x="2945722" y="1466007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MODE1</a:t>
            </a:r>
            <a:br>
              <a:rPr lang="en-US" altLang="ko-KR" sz="1200"/>
            </a:br>
            <a:r>
              <a:rPr lang="en-US" altLang="ko-KR" sz="1200"/>
              <a:t>Ready</a:t>
            </a:r>
            <a:endParaRPr lang="ko-KR" altLang="en-US" sz="1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964596F-9262-5F63-F001-EEB97EFDEE0E}"/>
              </a:ext>
            </a:extLst>
          </p:cNvPr>
          <p:cNvSpPr/>
          <p:nvPr/>
        </p:nvSpPr>
        <p:spPr>
          <a:xfrm>
            <a:off x="4800462" y="1464478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MODE2</a:t>
            </a:r>
            <a:br>
              <a:rPr lang="en-US" altLang="ko-KR" sz="1200"/>
            </a:br>
            <a:r>
              <a:rPr lang="en-US" altLang="ko-KR" sz="1200"/>
              <a:t>Ready</a:t>
            </a:r>
            <a:endParaRPr lang="ko-KR" altLang="en-US" sz="120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FE8F9B-A54E-85B4-8180-A82E83AFB5A6}"/>
              </a:ext>
            </a:extLst>
          </p:cNvPr>
          <p:cNvSpPr/>
          <p:nvPr/>
        </p:nvSpPr>
        <p:spPr>
          <a:xfrm>
            <a:off x="4800462" y="4336814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324534-5206-CEB3-6588-C85E776237D6}"/>
              </a:ext>
            </a:extLst>
          </p:cNvPr>
          <p:cNvSpPr/>
          <p:nvPr/>
        </p:nvSpPr>
        <p:spPr>
          <a:xfrm>
            <a:off x="2945722" y="2905828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Mode1</a:t>
            </a:r>
            <a:br>
              <a:rPr lang="en-US" altLang="ko-KR" sz="1400"/>
            </a:br>
            <a:r>
              <a:rPr lang="en-US" altLang="ko-KR" sz="1400"/>
              <a:t>Run</a:t>
            </a:r>
            <a:endParaRPr lang="ko-KR" altLang="en-US" sz="14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592E20-CDF5-D42B-9847-A910F2338093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666394" y="1028544"/>
            <a:ext cx="351767" cy="527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FA6807-E991-A586-E7F5-DE1480D88E12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3480906" y="2491104"/>
            <a:ext cx="0" cy="4147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EE0892E-642D-45AC-9CAF-F900AE6EACEB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>
            <a:off x="5335646" y="2489575"/>
            <a:ext cx="0" cy="4110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96C7FC6-1F78-D681-8A50-ABDD63017057}"/>
              </a:ext>
            </a:extLst>
          </p:cNvPr>
          <p:cNvCxnSpPr>
            <a:cxnSpLocks/>
          </p:cNvCxnSpPr>
          <p:nvPr/>
        </p:nvCxnSpPr>
        <p:spPr>
          <a:xfrm>
            <a:off x="5266035" y="3954060"/>
            <a:ext cx="4956" cy="3827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607EA3-909A-656A-7F62-EC74726196E6}"/>
              </a:ext>
            </a:extLst>
          </p:cNvPr>
          <p:cNvCxnSpPr>
            <a:cxnSpLocks/>
          </p:cNvCxnSpPr>
          <p:nvPr/>
        </p:nvCxnSpPr>
        <p:spPr>
          <a:xfrm flipV="1">
            <a:off x="5457431" y="3925743"/>
            <a:ext cx="0" cy="4110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CDCF1C2-531E-01DE-0534-98E225AFB3BD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4499884" y="2911946"/>
            <a:ext cx="2044448" cy="408240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8CDFE1C-536A-D0AF-1641-B82F6D105E04}"/>
              </a:ext>
            </a:extLst>
          </p:cNvPr>
          <p:cNvCxnSpPr>
            <a:cxnSpLocks/>
            <a:stCxn id="10" idx="4"/>
          </p:cNvCxnSpPr>
          <p:nvPr/>
        </p:nvCxnSpPr>
        <p:spPr>
          <a:xfrm rot="16200000" flipH="1">
            <a:off x="6142747" y="4554809"/>
            <a:ext cx="613462" cy="222766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4CE3A11-9D1E-9957-9BD6-F75A1AF3AE34}"/>
              </a:ext>
            </a:extLst>
          </p:cNvPr>
          <p:cNvCxnSpPr>
            <a:cxnSpLocks/>
            <a:stCxn id="83" idx="2"/>
            <a:endCxn id="2" idx="6"/>
          </p:cNvCxnSpPr>
          <p:nvPr/>
        </p:nvCxnSpPr>
        <p:spPr>
          <a:xfrm flipH="1">
            <a:off x="4931777" y="650502"/>
            <a:ext cx="2010348" cy="15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89E3530-F0DD-EFC1-F832-9FC38627FFEA}"/>
              </a:ext>
            </a:extLst>
          </p:cNvPr>
          <p:cNvSpPr txBox="1"/>
          <p:nvPr/>
        </p:nvSpPr>
        <p:spPr>
          <a:xfrm>
            <a:off x="5421326" y="2489575"/>
            <a:ext cx="1177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/>
              <a:t>Sw_Start</a:t>
            </a:r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EED02-A30D-0D51-6B66-BA9CA8D3EBD9}"/>
              </a:ext>
            </a:extLst>
          </p:cNvPr>
          <p:cNvSpPr txBox="1"/>
          <p:nvPr/>
        </p:nvSpPr>
        <p:spPr>
          <a:xfrm>
            <a:off x="2410537" y="2505949"/>
            <a:ext cx="10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/>
              <a:t>Sw_Start</a:t>
            </a:r>
            <a:endParaRPr lang="ko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CE78EB-383D-5927-E3F8-AE51A01B4092}"/>
              </a:ext>
            </a:extLst>
          </p:cNvPr>
          <p:cNvSpPr txBox="1"/>
          <p:nvPr/>
        </p:nvSpPr>
        <p:spPr>
          <a:xfrm>
            <a:off x="4960075" y="947288"/>
            <a:ext cx="12535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/>
              <a:t>Sw_mode2</a:t>
            </a:r>
            <a:endParaRPr lang="ko-KR" altLang="en-US" sz="16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FDEC09-E7A2-245B-3181-B2F947DE874F}"/>
              </a:ext>
            </a:extLst>
          </p:cNvPr>
          <p:cNvSpPr txBox="1"/>
          <p:nvPr/>
        </p:nvSpPr>
        <p:spPr>
          <a:xfrm>
            <a:off x="2424507" y="945698"/>
            <a:ext cx="1442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/>
              <a:t>SW_mode1</a:t>
            </a:r>
            <a:endParaRPr lang="ko-KR" altLang="en-US" sz="16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4869B6-6926-98DF-8774-49E5CA92CFE5}"/>
              </a:ext>
            </a:extLst>
          </p:cNvPr>
          <p:cNvSpPr txBox="1"/>
          <p:nvPr/>
        </p:nvSpPr>
        <p:spPr>
          <a:xfrm>
            <a:off x="5636583" y="3816937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DDE83F-AE60-3785-5B8A-59AE6EB5A075}"/>
              </a:ext>
            </a:extLst>
          </p:cNvPr>
          <p:cNvSpPr txBox="1"/>
          <p:nvPr/>
        </p:nvSpPr>
        <p:spPr>
          <a:xfrm>
            <a:off x="4168046" y="3948879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F9C5DB-9396-D22D-C8B4-1F02561DFA21}"/>
              </a:ext>
            </a:extLst>
          </p:cNvPr>
          <p:cNvSpPr txBox="1"/>
          <p:nvPr/>
        </p:nvSpPr>
        <p:spPr>
          <a:xfrm>
            <a:off x="5415452" y="5241833"/>
            <a:ext cx="147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</a:t>
            </a:r>
            <a:br>
              <a:rPr lang="en-US" altLang="ko-KR" sz="1000" b="1"/>
            </a:br>
            <a:r>
              <a:rPr lang="en-US" altLang="ko-KR" sz="1000" b="1"/>
              <a:t>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E597B00-0067-85E5-053C-6C8CE2880B5F}"/>
              </a:ext>
            </a:extLst>
          </p:cNvPr>
          <p:cNvSpPr/>
          <p:nvPr/>
        </p:nvSpPr>
        <p:spPr>
          <a:xfrm>
            <a:off x="6942125" y="137953"/>
            <a:ext cx="1070369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DONE</a:t>
            </a:r>
            <a:endParaRPr lang="ko-KR" altLang="en-US" sz="1600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05F0A1-9D74-59EA-60E1-DBFCE3186855}"/>
              </a:ext>
            </a:extLst>
          </p:cNvPr>
          <p:cNvCxnSpPr>
            <a:cxnSpLocks/>
            <a:endCxn id="83" idx="4"/>
          </p:cNvCxnSpPr>
          <p:nvPr/>
        </p:nvCxnSpPr>
        <p:spPr>
          <a:xfrm rot="16200000" flipV="1">
            <a:off x="5065770" y="3574590"/>
            <a:ext cx="4823082" cy="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A56A8BC-DDB1-AEFE-48C6-75D7B07ECB15}"/>
              </a:ext>
            </a:extLst>
          </p:cNvPr>
          <p:cNvSpPr txBox="1"/>
          <p:nvPr/>
        </p:nvSpPr>
        <p:spPr>
          <a:xfrm>
            <a:off x="1697535" y="4001913"/>
            <a:ext cx="1832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(cnt_row == 539 </a:t>
            </a:r>
            <a:br>
              <a:rPr lang="en-US" altLang="ko-KR" sz="1200" b="1"/>
            </a:br>
            <a:r>
              <a:rPr lang="en-US" altLang="ko-KR" sz="1200" b="1"/>
              <a:t>&amp;&amp; cnt_col</a:t>
            </a:r>
            <a:r>
              <a:rPr lang="ko-KR" altLang="en-US" sz="1200" b="1"/>
              <a:t> </a:t>
            </a:r>
            <a:r>
              <a:rPr lang="en-US" altLang="ko-KR" sz="1200" b="1"/>
              <a:t>==</a:t>
            </a:r>
            <a:r>
              <a:rPr lang="ko-KR" altLang="en-US" sz="1200" b="1"/>
              <a:t> </a:t>
            </a:r>
            <a:r>
              <a:rPr lang="en-US" altLang="ko-KR" sz="1200" b="1"/>
              <a:t>539)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8209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D87374-20D1-DDD9-9FA2-685C0D1E29D9}"/>
              </a:ext>
            </a:extLst>
          </p:cNvPr>
          <p:cNvSpPr/>
          <p:nvPr/>
        </p:nvSpPr>
        <p:spPr>
          <a:xfrm>
            <a:off x="2373454" y="4701309"/>
            <a:ext cx="850962" cy="20689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41DC9-71FA-DB5D-9D0F-365D1D0B4567}"/>
              </a:ext>
            </a:extLst>
          </p:cNvPr>
          <p:cNvSpPr/>
          <p:nvPr/>
        </p:nvSpPr>
        <p:spPr>
          <a:xfrm>
            <a:off x="871893" y="3120077"/>
            <a:ext cx="8657985" cy="967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9D3C44-0646-E60E-AB2B-BF284149FED0}"/>
              </a:ext>
            </a:extLst>
          </p:cNvPr>
          <p:cNvSpPr/>
          <p:nvPr/>
        </p:nvSpPr>
        <p:spPr>
          <a:xfrm>
            <a:off x="10064484" y="4638757"/>
            <a:ext cx="1555446" cy="20225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True Dual Port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213533-8156-F859-4A08-C21067BC7E56}"/>
              </a:ext>
            </a:extLst>
          </p:cNvPr>
          <p:cNvSpPr/>
          <p:nvPr/>
        </p:nvSpPr>
        <p:spPr>
          <a:xfrm>
            <a:off x="8045824" y="1616590"/>
            <a:ext cx="1453395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Buzzer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1AB7E0-6BFA-3116-DCC4-D9FB7AF958E3}"/>
              </a:ext>
            </a:extLst>
          </p:cNvPr>
          <p:cNvSpPr/>
          <p:nvPr/>
        </p:nvSpPr>
        <p:spPr>
          <a:xfrm>
            <a:off x="871893" y="4701309"/>
            <a:ext cx="919962" cy="20689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Single Port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FECF7180-5E37-C667-B4A3-9D05E6DA8844}"/>
              </a:ext>
            </a:extLst>
          </p:cNvPr>
          <p:cNvSpPr/>
          <p:nvPr/>
        </p:nvSpPr>
        <p:spPr>
          <a:xfrm rot="5400000">
            <a:off x="6733245" y="5395128"/>
            <a:ext cx="2068945" cy="556212"/>
          </a:xfrm>
          <a:prstGeom prst="trapezoid">
            <a:avLst>
              <a:gd name="adj" fmla="val 44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BF45C-F198-5437-50AA-84AB3B13C2DA}"/>
              </a:ext>
            </a:extLst>
          </p:cNvPr>
          <p:cNvSpPr/>
          <p:nvPr/>
        </p:nvSpPr>
        <p:spPr>
          <a:xfrm>
            <a:off x="10056216" y="1616590"/>
            <a:ext cx="155544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VGA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1B1835-0524-D022-2A65-2730030E6E80}"/>
              </a:ext>
            </a:extLst>
          </p:cNvPr>
          <p:cNvCxnSpPr>
            <a:cxnSpLocks/>
          </p:cNvCxnSpPr>
          <p:nvPr/>
        </p:nvCxnSpPr>
        <p:spPr>
          <a:xfrm>
            <a:off x="1791855" y="5661953"/>
            <a:ext cx="5911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6A205-72FD-C9D9-8A00-C88931F12E3D}"/>
              </a:ext>
            </a:extLst>
          </p:cNvPr>
          <p:cNvCxnSpPr>
            <a:cxnSpLocks/>
          </p:cNvCxnSpPr>
          <p:nvPr/>
        </p:nvCxnSpPr>
        <p:spPr>
          <a:xfrm>
            <a:off x="3224416" y="5661953"/>
            <a:ext cx="5606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8204626A-2132-D574-21C5-FD8D9AF455DE}"/>
              </a:ext>
            </a:extLst>
          </p:cNvPr>
          <p:cNvSpPr/>
          <p:nvPr/>
        </p:nvSpPr>
        <p:spPr>
          <a:xfrm rot="16200000">
            <a:off x="3028717" y="5395126"/>
            <a:ext cx="2068945" cy="556212"/>
          </a:xfrm>
          <a:prstGeom prst="trapezoid">
            <a:avLst>
              <a:gd name="adj" fmla="val 44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AB1FB1-73F8-0214-AF68-D9B4EBBF4017}"/>
              </a:ext>
            </a:extLst>
          </p:cNvPr>
          <p:cNvCxnSpPr>
            <a:cxnSpLocks/>
          </p:cNvCxnSpPr>
          <p:nvPr/>
        </p:nvCxnSpPr>
        <p:spPr>
          <a:xfrm>
            <a:off x="4347041" y="5175094"/>
            <a:ext cx="31425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798DED-AF70-91E2-612A-386634A074EE}"/>
              </a:ext>
            </a:extLst>
          </p:cNvPr>
          <p:cNvCxnSpPr>
            <a:cxnSpLocks/>
          </p:cNvCxnSpPr>
          <p:nvPr/>
        </p:nvCxnSpPr>
        <p:spPr>
          <a:xfrm>
            <a:off x="4368649" y="6250404"/>
            <a:ext cx="31425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2094C-2C81-D215-A171-05B3839332CE}"/>
              </a:ext>
            </a:extLst>
          </p:cNvPr>
          <p:cNvSpPr/>
          <p:nvPr/>
        </p:nvSpPr>
        <p:spPr>
          <a:xfrm>
            <a:off x="6232382" y="4681782"/>
            <a:ext cx="854565" cy="99162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CORE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940FAE-D52C-C89B-1537-72D7F47CA942}"/>
              </a:ext>
            </a:extLst>
          </p:cNvPr>
          <p:cNvSpPr/>
          <p:nvPr/>
        </p:nvSpPr>
        <p:spPr>
          <a:xfrm>
            <a:off x="5127287" y="4660829"/>
            <a:ext cx="754655" cy="99162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PRE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D5DD32-DDBD-5837-C8AD-198E787764D7}"/>
              </a:ext>
            </a:extLst>
          </p:cNvPr>
          <p:cNvSpPr/>
          <p:nvPr/>
        </p:nvSpPr>
        <p:spPr>
          <a:xfrm>
            <a:off x="8488217" y="4638759"/>
            <a:ext cx="1041661" cy="2022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 A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D569F7-2E37-7F6C-684F-065689791C25}"/>
              </a:ext>
            </a:extLst>
          </p:cNvPr>
          <p:cNvCxnSpPr>
            <a:cxnSpLocks/>
          </p:cNvCxnSpPr>
          <p:nvPr/>
        </p:nvCxnSpPr>
        <p:spPr>
          <a:xfrm>
            <a:off x="8045824" y="5602071"/>
            <a:ext cx="4423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6F7993-D701-046B-B4F4-CB08758EFB41}"/>
              </a:ext>
            </a:extLst>
          </p:cNvPr>
          <p:cNvCxnSpPr>
            <a:cxnSpLocks/>
          </p:cNvCxnSpPr>
          <p:nvPr/>
        </p:nvCxnSpPr>
        <p:spPr>
          <a:xfrm>
            <a:off x="9529878" y="5673232"/>
            <a:ext cx="53460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4BB462-E343-2DE8-0607-34A1267D4E7B}"/>
              </a:ext>
            </a:extLst>
          </p:cNvPr>
          <p:cNvSpPr/>
          <p:nvPr/>
        </p:nvSpPr>
        <p:spPr>
          <a:xfrm>
            <a:off x="10047948" y="3110841"/>
            <a:ext cx="1571982" cy="985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 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D4A2ABE-DEF4-A3E0-9F4B-7AFA4C438AC4}"/>
              </a:ext>
            </a:extLst>
          </p:cNvPr>
          <p:cNvCxnSpPr>
            <a:cxnSpLocks/>
            <a:stCxn id="6" idx="0"/>
            <a:endCxn id="27" idx="2"/>
          </p:cNvCxnSpPr>
          <p:nvPr/>
        </p:nvCxnSpPr>
        <p:spPr>
          <a:xfrm flipH="1" flipV="1">
            <a:off x="10833939" y="4096489"/>
            <a:ext cx="8268" cy="542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79631-1929-31A9-3E2E-FF6093211532}"/>
              </a:ext>
            </a:extLst>
          </p:cNvPr>
          <p:cNvSpPr/>
          <p:nvPr/>
        </p:nvSpPr>
        <p:spPr>
          <a:xfrm>
            <a:off x="6095120" y="1596628"/>
            <a:ext cx="159406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7-Segment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6" name="그래픽 35" descr="이미지 단색으로 채워진">
            <a:extLst>
              <a:ext uri="{FF2B5EF4-FFF2-40B4-BE49-F238E27FC236}">
                <a16:creationId xmlns:a16="http://schemas.microsoft.com/office/drawing/2014/main" id="{E0B015ED-5D0D-3E59-BF3E-57DF9FB6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58" y="4646727"/>
            <a:ext cx="785025" cy="785025"/>
          </a:xfrm>
          <a:prstGeom prst="rect">
            <a:avLst/>
          </a:prstGeom>
        </p:spPr>
      </p:pic>
      <p:pic>
        <p:nvPicPr>
          <p:cNvPr id="38" name="그래픽 37" descr="모니터 단색으로 채워진">
            <a:extLst>
              <a:ext uri="{FF2B5EF4-FFF2-40B4-BE49-F238E27FC236}">
                <a16:creationId xmlns:a16="http://schemas.microsoft.com/office/drawing/2014/main" id="{E37F3874-2E42-121C-3A7B-4E43C5B85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2680" y="145655"/>
            <a:ext cx="1537250" cy="15372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48C1F05-C7D5-6981-FEFE-6D78D8C6B62D}"/>
              </a:ext>
            </a:extLst>
          </p:cNvPr>
          <p:cNvSpPr txBox="1"/>
          <p:nvPr/>
        </p:nvSpPr>
        <p:spPr>
          <a:xfrm>
            <a:off x="10181807" y="596464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4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0D83DA5C-4268-08D8-A623-1A4F25FEB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6123528" y="630869"/>
            <a:ext cx="1537250" cy="56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래픽 40" descr="알람 울림 윤곽선">
            <a:extLst>
              <a:ext uri="{FF2B5EF4-FFF2-40B4-BE49-F238E27FC236}">
                <a16:creationId xmlns:a16="http://schemas.microsoft.com/office/drawing/2014/main" id="{CCB9D99A-5F54-9F57-685B-9E2AB8609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2180" y="510955"/>
            <a:ext cx="787200" cy="78720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545DFF6-CE2E-0D7A-0355-6388BE82ACC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063189" y="4087253"/>
            <a:ext cx="0" cy="6742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1E90587-F7CC-6AB9-8833-F29F884E1689}"/>
              </a:ext>
            </a:extLst>
          </p:cNvPr>
          <p:cNvCxnSpPr>
            <a:cxnSpLocks/>
          </p:cNvCxnSpPr>
          <p:nvPr/>
        </p:nvCxnSpPr>
        <p:spPr>
          <a:xfrm>
            <a:off x="7822230" y="4105725"/>
            <a:ext cx="0" cy="6742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82A6AF7-8CC7-32B2-A956-CA2D6C4602B6}"/>
              </a:ext>
            </a:extLst>
          </p:cNvPr>
          <p:cNvCxnSpPr>
            <a:cxnSpLocks/>
            <a:stCxn id="32" idx="0"/>
            <a:endCxn id="40" idx="2"/>
          </p:cNvCxnSpPr>
          <p:nvPr/>
        </p:nvCxnSpPr>
        <p:spPr>
          <a:xfrm flipV="1">
            <a:off x="6892153" y="1197691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AA6FC1-51E7-46F3-2E1E-888E947CDCE1}"/>
              </a:ext>
            </a:extLst>
          </p:cNvPr>
          <p:cNvCxnSpPr>
            <a:cxnSpLocks/>
          </p:cNvCxnSpPr>
          <p:nvPr/>
        </p:nvCxnSpPr>
        <p:spPr>
          <a:xfrm flipV="1">
            <a:off x="8772521" y="1217653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B84AF92-7DB4-AB55-201B-AA9CB7BF260B}"/>
              </a:ext>
            </a:extLst>
          </p:cNvPr>
          <p:cNvCxnSpPr>
            <a:cxnSpLocks/>
          </p:cNvCxnSpPr>
          <p:nvPr/>
        </p:nvCxnSpPr>
        <p:spPr>
          <a:xfrm flipV="1">
            <a:off x="10845769" y="1217653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49A39F4-979A-1D5F-43E0-3B849A4A4028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V="1">
            <a:off x="10833939" y="2853561"/>
            <a:ext cx="0" cy="2572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CF37004-86AE-C50E-78A3-DDB7EA0B2C0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04614" y="4084951"/>
            <a:ext cx="1" cy="5758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2324DA-F0BF-7C6B-4F94-FCE6CA7E498F}"/>
              </a:ext>
            </a:extLst>
          </p:cNvPr>
          <p:cNvCxnSpPr>
            <a:cxnSpLocks/>
          </p:cNvCxnSpPr>
          <p:nvPr/>
        </p:nvCxnSpPr>
        <p:spPr>
          <a:xfrm>
            <a:off x="2820524" y="4105904"/>
            <a:ext cx="1" cy="5758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ABE45388-3C8D-9718-00A4-15D8DEA9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50" y="420967"/>
            <a:ext cx="967176" cy="9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38947E79-7BC0-6F05-572A-0AA389526D9D}"/>
              </a:ext>
            </a:extLst>
          </p:cNvPr>
          <p:cNvSpPr/>
          <p:nvPr/>
        </p:nvSpPr>
        <p:spPr>
          <a:xfrm>
            <a:off x="4146177" y="1607354"/>
            <a:ext cx="159406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Level Shift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(FF)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30" name="직선 연결선 1029">
            <a:extLst>
              <a:ext uri="{FF2B5EF4-FFF2-40B4-BE49-F238E27FC236}">
                <a16:creationId xmlns:a16="http://schemas.microsoft.com/office/drawing/2014/main" id="{27D13E17-8CEF-A19C-D544-F618C3AC43CD}"/>
              </a:ext>
            </a:extLst>
          </p:cNvPr>
          <p:cNvCxnSpPr>
            <a:cxnSpLocks/>
          </p:cNvCxnSpPr>
          <p:nvPr/>
        </p:nvCxnSpPr>
        <p:spPr>
          <a:xfrm flipV="1">
            <a:off x="4933455" y="1217653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8253194-94FB-FBFE-ABB8-8E703BE51DDE}"/>
              </a:ext>
            </a:extLst>
          </p:cNvPr>
          <p:cNvSpPr txBox="1"/>
          <p:nvPr/>
        </p:nvSpPr>
        <p:spPr>
          <a:xfrm>
            <a:off x="4332001" y="5888814"/>
            <a:ext cx="92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Mode 1</a:t>
            </a:r>
            <a:endParaRPr lang="ko-KR" altLang="en-US" sz="1400" b="1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2B64DFF-315D-2931-64FF-BA203EFE7821}"/>
              </a:ext>
            </a:extLst>
          </p:cNvPr>
          <p:cNvSpPr txBox="1"/>
          <p:nvPr/>
        </p:nvSpPr>
        <p:spPr>
          <a:xfrm>
            <a:off x="4311040" y="4836274"/>
            <a:ext cx="92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Mode 2</a:t>
            </a:r>
            <a:endParaRPr lang="ko-KR" altLang="en-US" sz="1400" b="1"/>
          </a:p>
        </p:txBody>
      </p:sp>
      <p:cxnSp>
        <p:nvCxnSpPr>
          <p:cNvPr id="1040" name="직선 화살표 연결선 1039">
            <a:extLst>
              <a:ext uri="{FF2B5EF4-FFF2-40B4-BE49-F238E27FC236}">
                <a16:creationId xmlns:a16="http://schemas.microsoft.com/office/drawing/2014/main" id="{26948425-4327-F8EF-5C07-8D475E8AEB6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772522" y="2853561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A7D17B39-C276-94DD-7114-A1D1F1E83546}"/>
              </a:ext>
            </a:extLst>
          </p:cNvPr>
          <p:cNvCxnSpPr>
            <a:cxnSpLocks/>
          </p:cNvCxnSpPr>
          <p:nvPr/>
        </p:nvCxnSpPr>
        <p:spPr>
          <a:xfrm flipV="1">
            <a:off x="6892153" y="2853561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312ABA58-93DD-71A9-B911-C92A0A29291E}"/>
              </a:ext>
            </a:extLst>
          </p:cNvPr>
          <p:cNvCxnSpPr>
            <a:cxnSpLocks/>
          </p:cNvCxnSpPr>
          <p:nvPr/>
        </p:nvCxnSpPr>
        <p:spPr>
          <a:xfrm flipV="1">
            <a:off x="4933455" y="2853561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E18AA14E-6FDC-66D5-D07C-A22909EB2BF1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9529878" y="2235076"/>
            <a:ext cx="526338" cy="1368589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5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C7078-0605-D4E0-94D6-4509974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EB717-FE3D-CE26-ED60-AFCDA5CF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Pin </a:t>
            </a:r>
            <a:r>
              <a:rPr lang="ko-KR" altLang="en-US"/>
              <a:t>배치는 </a:t>
            </a:r>
            <a:r>
              <a:rPr lang="en-US" altLang="ko-KR"/>
              <a:t>Double Checking</a:t>
            </a:r>
            <a:r>
              <a:rPr lang="ko-KR" altLang="en-US"/>
              <a:t>하기</a:t>
            </a:r>
            <a:r>
              <a:rPr lang="en-US" altLang="ko-KR"/>
              <a:t>~</a:t>
            </a:r>
          </a:p>
          <a:p>
            <a:r>
              <a:rPr lang="en-US" altLang="ko-KR"/>
              <a:t>LED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7-Segment</a:t>
            </a:r>
          </a:p>
          <a:p>
            <a:pPr lvl="1"/>
            <a:r>
              <a:rPr lang="en-US" altLang="ko-KR"/>
              <a:t>d</a:t>
            </a:r>
          </a:p>
          <a:p>
            <a:r>
              <a:rPr lang="en-US" altLang="ko-KR"/>
              <a:t>Switch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Reset</a:t>
            </a:r>
            <a:r>
              <a:rPr lang="ko-KR" altLang="en-US"/>
              <a:t>은 만들기</a:t>
            </a:r>
            <a:endParaRPr lang="en-US" altLang="ko-KR"/>
          </a:p>
          <a:p>
            <a:pPr lvl="1"/>
            <a:r>
              <a:rPr lang="en-US" altLang="ko-KR"/>
              <a:t>Switch</a:t>
            </a:r>
            <a:r>
              <a:rPr lang="ko-KR" altLang="en-US"/>
              <a:t>를 누르면 다음 </a:t>
            </a:r>
            <a:r>
              <a:rPr lang="en-US" altLang="ko-KR"/>
              <a:t>Phase</a:t>
            </a:r>
            <a:r>
              <a:rPr lang="ko-KR" altLang="en-US"/>
              <a:t>로 진행</a:t>
            </a:r>
            <a:endParaRPr lang="en-US" altLang="ko-KR"/>
          </a:p>
          <a:p>
            <a:pPr lvl="2"/>
            <a:r>
              <a:rPr lang="en-US" altLang="ko-KR"/>
              <a:t>Ex) Start </a:t>
            </a:r>
            <a:r>
              <a:rPr lang="en-US" altLang="ko-KR">
                <a:sym typeface="Wingdings" panose="05000000000000000000" pitchFamily="2" charset="2"/>
              </a:rPr>
              <a:t> Layer1  Layer2 </a:t>
            </a:r>
            <a:endParaRPr lang="en-US" altLang="ko-KR"/>
          </a:p>
          <a:p>
            <a:r>
              <a:rPr lang="en-US" altLang="ko-KR"/>
              <a:t>VGA – Processing</a:t>
            </a:r>
            <a:r>
              <a:rPr lang="ko-KR" altLang="en-US"/>
              <a:t>된 </a:t>
            </a:r>
            <a:r>
              <a:rPr lang="en-US" altLang="ko-KR"/>
              <a:t>Image </a:t>
            </a:r>
            <a:r>
              <a:rPr lang="ko-KR" altLang="en-US"/>
              <a:t>띄우기</a:t>
            </a:r>
          </a:p>
        </p:txBody>
      </p:sp>
    </p:spTree>
    <p:extLst>
      <p:ext uri="{BB962C8B-B14F-4D97-AF65-F5344CB8AC3E}">
        <p14:creationId xmlns:p14="http://schemas.microsoft.com/office/powerpoint/2010/main" val="159642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D87374-20D1-DDD9-9FA2-685C0D1E29D9}"/>
              </a:ext>
            </a:extLst>
          </p:cNvPr>
          <p:cNvSpPr/>
          <p:nvPr/>
        </p:nvSpPr>
        <p:spPr>
          <a:xfrm>
            <a:off x="2373454" y="4701309"/>
            <a:ext cx="850962" cy="20689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41DC9-71FA-DB5D-9D0F-365D1D0B4567}"/>
              </a:ext>
            </a:extLst>
          </p:cNvPr>
          <p:cNvSpPr/>
          <p:nvPr/>
        </p:nvSpPr>
        <p:spPr>
          <a:xfrm>
            <a:off x="871893" y="3120077"/>
            <a:ext cx="8710261" cy="967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9D3C44-0646-E60E-AB2B-BF284149FED0}"/>
              </a:ext>
            </a:extLst>
          </p:cNvPr>
          <p:cNvSpPr/>
          <p:nvPr/>
        </p:nvSpPr>
        <p:spPr>
          <a:xfrm>
            <a:off x="10064484" y="4638758"/>
            <a:ext cx="1041659" cy="20225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True Dual Port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213533-8156-F859-4A08-C21067BC7E56}"/>
              </a:ext>
            </a:extLst>
          </p:cNvPr>
          <p:cNvSpPr/>
          <p:nvPr/>
        </p:nvSpPr>
        <p:spPr>
          <a:xfrm>
            <a:off x="5955772" y="1609202"/>
            <a:ext cx="1453395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Buzzer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1AB7E0-6BFA-3116-DCC4-D9FB7AF958E3}"/>
              </a:ext>
            </a:extLst>
          </p:cNvPr>
          <p:cNvSpPr/>
          <p:nvPr/>
        </p:nvSpPr>
        <p:spPr>
          <a:xfrm>
            <a:off x="871893" y="4701309"/>
            <a:ext cx="919962" cy="20689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Single Port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FECF7180-5E37-C667-B4A3-9D05E6DA8844}"/>
              </a:ext>
            </a:extLst>
          </p:cNvPr>
          <p:cNvSpPr/>
          <p:nvPr/>
        </p:nvSpPr>
        <p:spPr>
          <a:xfrm rot="5400000">
            <a:off x="6733245" y="5395128"/>
            <a:ext cx="2068945" cy="556212"/>
          </a:xfrm>
          <a:prstGeom prst="trapezoid">
            <a:avLst>
              <a:gd name="adj" fmla="val 44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BF45C-F198-5437-50AA-84AB3B13C2DA}"/>
              </a:ext>
            </a:extLst>
          </p:cNvPr>
          <p:cNvSpPr/>
          <p:nvPr/>
        </p:nvSpPr>
        <p:spPr>
          <a:xfrm>
            <a:off x="7966164" y="1609202"/>
            <a:ext cx="155544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VGA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1B1835-0524-D022-2A65-2730030E6E80}"/>
              </a:ext>
            </a:extLst>
          </p:cNvPr>
          <p:cNvCxnSpPr>
            <a:cxnSpLocks/>
          </p:cNvCxnSpPr>
          <p:nvPr/>
        </p:nvCxnSpPr>
        <p:spPr>
          <a:xfrm>
            <a:off x="1791855" y="5661953"/>
            <a:ext cx="5911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6A205-72FD-C9D9-8A00-C88931F12E3D}"/>
              </a:ext>
            </a:extLst>
          </p:cNvPr>
          <p:cNvCxnSpPr>
            <a:cxnSpLocks/>
          </p:cNvCxnSpPr>
          <p:nvPr/>
        </p:nvCxnSpPr>
        <p:spPr>
          <a:xfrm>
            <a:off x="3224416" y="5661953"/>
            <a:ext cx="5606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8204626A-2132-D574-21C5-FD8D9AF455DE}"/>
              </a:ext>
            </a:extLst>
          </p:cNvPr>
          <p:cNvSpPr/>
          <p:nvPr/>
        </p:nvSpPr>
        <p:spPr>
          <a:xfrm rot="16200000">
            <a:off x="3028717" y="5395126"/>
            <a:ext cx="2068945" cy="556212"/>
          </a:xfrm>
          <a:prstGeom prst="trapezoid">
            <a:avLst>
              <a:gd name="adj" fmla="val 44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AB1FB1-73F8-0214-AF68-D9B4EBBF4017}"/>
              </a:ext>
            </a:extLst>
          </p:cNvPr>
          <p:cNvCxnSpPr>
            <a:cxnSpLocks/>
          </p:cNvCxnSpPr>
          <p:nvPr/>
        </p:nvCxnSpPr>
        <p:spPr>
          <a:xfrm>
            <a:off x="4347041" y="5175094"/>
            <a:ext cx="31425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798DED-AF70-91E2-612A-386634A074EE}"/>
              </a:ext>
            </a:extLst>
          </p:cNvPr>
          <p:cNvCxnSpPr>
            <a:cxnSpLocks/>
          </p:cNvCxnSpPr>
          <p:nvPr/>
        </p:nvCxnSpPr>
        <p:spPr>
          <a:xfrm>
            <a:off x="4368649" y="6250404"/>
            <a:ext cx="31425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2094C-2C81-D215-A171-05B3839332CE}"/>
              </a:ext>
            </a:extLst>
          </p:cNvPr>
          <p:cNvSpPr/>
          <p:nvPr/>
        </p:nvSpPr>
        <p:spPr>
          <a:xfrm>
            <a:off x="6232382" y="4681782"/>
            <a:ext cx="854565" cy="99162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CORE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940FAE-D52C-C89B-1537-72D7F47CA942}"/>
              </a:ext>
            </a:extLst>
          </p:cNvPr>
          <p:cNvSpPr/>
          <p:nvPr/>
        </p:nvSpPr>
        <p:spPr>
          <a:xfrm>
            <a:off x="5127287" y="4660829"/>
            <a:ext cx="754655" cy="99162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PRE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D5DD32-DDBD-5837-C8AD-198E787764D7}"/>
              </a:ext>
            </a:extLst>
          </p:cNvPr>
          <p:cNvSpPr/>
          <p:nvPr/>
        </p:nvSpPr>
        <p:spPr>
          <a:xfrm>
            <a:off x="8488217" y="4638759"/>
            <a:ext cx="1041661" cy="2022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 A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D569F7-2E37-7F6C-684F-065689791C25}"/>
              </a:ext>
            </a:extLst>
          </p:cNvPr>
          <p:cNvCxnSpPr>
            <a:cxnSpLocks/>
          </p:cNvCxnSpPr>
          <p:nvPr/>
        </p:nvCxnSpPr>
        <p:spPr>
          <a:xfrm>
            <a:off x="8045824" y="5602071"/>
            <a:ext cx="4423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6F7993-D701-046B-B4F4-CB08758EFB41}"/>
              </a:ext>
            </a:extLst>
          </p:cNvPr>
          <p:cNvCxnSpPr>
            <a:cxnSpLocks/>
          </p:cNvCxnSpPr>
          <p:nvPr/>
        </p:nvCxnSpPr>
        <p:spPr>
          <a:xfrm>
            <a:off x="9529878" y="5673232"/>
            <a:ext cx="53460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4BB462-E343-2DE8-0607-34A1267D4E7B}"/>
              </a:ext>
            </a:extLst>
          </p:cNvPr>
          <p:cNvSpPr/>
          <p:nvPr/>
        </p:nvSpPr>
        <p:spPr>
          <a:xfrm>
            <a:off x="9984341" y="1609203"/>
            <a:ext cx="1201943" cy="1236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 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D4A2ABE-DEF4-A3E0-9F4B-7AFA4C438AC4}"/>
              </a:ext>
            </a:extLst>
          </p:cNvPr>
          <p:cNvCxnSpPr>
            <a:cxnSpLocks/>
            <a:stCxn id="6" idx="0"/>
            <a:endCxn id="27" idx="2"/>
          </p:cNvCxnSpPr>
          <p:nvPr/>
        </p:nvCxnSpPr>
        <p:spPr>
          <a:xfrm flipH="1" flipV="1">
            <a:off x="10585313" y="2846173"/>
            <a:ext cx="1" cy="1792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79631-1929-31A9-3E2E-FF6093211532}"/>
              </a:ext>
            </a:extLst>
          </p:cNvPr>
          <p:cNvSpPr/>
          <p:nvPr/>
        </p:nvSpPr>
        <p:spPr>
          <a:xfrm>
            <a:off x="4005068" y="1589240"/>
            <a:ext cx="159406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7-Segment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6" name="그래픽 35" descr="이미지 단색으로 채워진">
            <a:extLst>
              <a:ext uri="{FF2B5EF4-FFF2-40B4-BE49-F238E27FC236}">
                <a16:creationId xmlns:a16="http://schemas.microsoft.com/office/drawing/2014/main" id="{E0B015ED-5D0D-3E59-BF3E-57DF9FB6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58" y="4646727"/>
            <a:ext cx="785025" cy="785025"/>
          </a:xfrm>
          <a:prstGeom prst="rect">
            <a:avLst/>
          </a:prstGeom>
        </p:spPr>
      </p:pic>
      <p:pic>
        <p:nvPicPr>
          <p:cNvPr id="38" name="그래픽 37" descr="모니터 단색으로 채워진">
            <a:extLst>
              <a:ext uri="{FF2B5EF4-FFF2-40B4-BE49-F238E27FC236}">
                <a16:creationId xmlns:a16="http://schemas.microsoft.com/office/drawing/2014/main" id="{E37F3874-2E42-121C-3A7B-4E43C5B85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2628" y="138267"/>
            <a:ext cx="1537250" cy="15372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48C1F05-C7D5-6981-FEFE-6D78D8C6B62D}"/>
              </a:ext>
            </a:extLst>
          </p:cNvPr>
          <p:cNvSpPr txBox="1"/>
          <p:nvPr/>
        </p:nvSpPr>
        <p:spPr>
          <a:xfrm>
            <a:off x="8091755" y="589076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4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0D83DA5C-4268-08D8-A623-1A4F25FEB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4033476" y="623481"/>
            <a:ext cx="1537250" cy="56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래픽 40" descr="알람 울림 윤곽선">
            <a:extLst>
              <a:ext uri="{FF2B5EF4-FFF2-40B4-BE49-F238E27FC236}">
                <a16:creationId xmlns:a16="http://schemas.microsoft.com/office/drawing/2014/main" id="{CCB9D99A-5F54-9F57-685B-9E2AB8609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2128" y="503567"/>
            <a:ext cx="787200" cy="78720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545DFF6-CE2E-0D7A-0355-6388BE82ACC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063189" y="4087253"/>
            <a:ext cx="0" cy="6742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1E90587-F7CC-6AB9-8833-F29F884E1689}"/>
              </a:ext>
            </a:extLst>
          </p:cNvPr>
          <p:cNvCxnSpPr>
            <a:cxnSpLocks/>
          </p:cNvCxnSpPr>
          <p:nvPr/>
        </p:nvCxnSpPr>
        <p:spPr>
          <a:xfrm>
            <a:off x="7822230" y="4105725"/>
            <a:ext cx="0" cy="6742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82A6AF7-8CC7-32B2-A956-CA2D6C4602B6}"/>
              </a:ext>
            </a:extLst>
          </p:cNvPr>
          <p:cNvCxnSpPr>
            <a:cxnSpLocks/>
            <a:stCxn id="32" idx="0"/>
            <a:endCxn id="40" idx="2"/>
          </p:cNvCxnSpPr>
          <p:nvPr/>
        </p:nvCxnSpPr>
        <p:spPr>
          <a:xfrm flipV="1">
            <a:off x="4802101" y="1190303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AA6FC1-51E7-46F3-2E1E-888E947CDCE1}"/>
              </a:ext>
            </a:extLst>
          </p:cNvPr>
          <p:cNvCxnSpPr>
            <a:cxnSpLocks/>
          </p:cNvCxnSpPr>
          <p:nvPr/>
        </p:nvCxnSpPr>
        <p:spPr>
          <a:xfrm flipV="1">
            <a:off x="6682469" y="1210265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B84AF92-7DB4-AB55-201B-AA9CB7BF260B}"/>
              </a:ext>
            </a:extLst>
          </p:cNvPr>
          <p:cNvCxnSpPr>
            <a:cxnSpLocks/>
          </p:cNvCxnSpPr>
          <p:nvPr/>
        </p:nvCxnSpPr>
        <p:spPr>
          <a:xfrm flipV="1">
            <a:off x="8755717" y="1210265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49A39F4-979A-1D5F-43E0-3B849A4A4028}"/>
              </a:ext>
            </a:extLst>
          </p:cNvPr>
          <p:cNvCxnSpPr>
            <a:cxnSpLocks/>
            <a:stCxn id="27" idx="1"/>
            <a:endCxn id="10" idx="3"/>
          </p:cNvCxnSpPr>
          <p:nvPr/>
        </p:nvCxnSpPr>
        <p:spPr>
          <a:xfrm flipH="1">
            <a:off x="9521610" y="2227688"/>
            <a:ext cx="4627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CF37004-86AE-C50E-78A3-DDB7EA0B2C0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04614" y="4084951"/>
            <a:ext cx="1" cy="5758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2324DA-F0BF-7C6B-4F94-FCE6CA7E498F}"/>
              </a:ext>
            </a:extLst>
          </p:cNvPr>
          <p:cNvCxnSpPr>
            <a:cxnSpLocks/>
          </p:cNvCxnSpPr>
          <p:nvPr/>
        </p:nvCxnSpPr>
        <p:spPr>
          <a:xfrm>
            <a:off x="2820524" y="4105904"/>
            <a:ext cx="1" cy="5758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ABE45388-3C8D-9718-00A4-15D8DEA9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98" y="413579"/>
            <a:ext cx="967176" cy="9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38947E79-7BC0-6F05-572A-0AA389526D9D}"/>
              </a:ext>
            </a:extLst>
          </p:cNvPr>
          <p:cNvSpPr/>
          <p:nvPr/>
        </p:nvSpPr>
        <p:spPr>
          <a:xfrm>
            <a:off x="2056125" y="1599966"/>
            <a:ext cx="159406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Level Shift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(FF)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30" name="직선 연결선 1029">
            <a:extLst>
              <a:ext uri="{FF2B5EF4-FFF2-40B4-BE49-F238E27FC236}">
                <a16:creationId xmlns:a16="http://schemas.microsoft.com/office/drawing/2014/main" id="{27D13E17-8CEF-A19C-D544-F618C3AC43CD}"/>
              </a:ext>
            </a:extLst>
          </p:cNvPr>
          <p:cNvCxnSpPr>
            <a:cxnSpLocks/>
          </p:cNvCxnSpPr>
          <p:nvPr/>
        </p:nvCxnSpPr>
        <p:spPr>
          <a:xfrm flipV="1">
            <a:off x="2843403" y="1210265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8253194-94FB-FBFE-ABB8-8E703BE51DDE}"/>
              </a:ext>
            </a:extLst>
          </p:cNvPr>
          <p:cNvSpPr txBox="1"/>
          <p:nvPr/>
        </p:nvSpPr>
        <p:spPr>
          <a:xfrm>
            <a:off x="4332001" y="5888814"/>
            <a:ext cx="92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Mode 1</a:t>
            </a:r>
            <a:endParaRPr lang="ko-KR" altLang="en-US" sz="1400" b="1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2B64DFF-315D-2931-64FF-BA203EFE7821}"/>
              </a:ext>
            </a:extLst>
          </p:cNvPr>
          <p:cNvSpPr txBox="1"/>
          <p:nvPr/>
        </p:nvSpPr>
        <p:spPr>
          <a:xfrm>
            <a:off x="4311040" y="4836274"/>
            <a:ext cx="92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Mode 2</a:t>
            </a:r>
            <a:endParaRPr lang="ko-KR" altLang="en-US" sz="1400" b="1"/>
          </a:p>
        </p:txBody>
      </p:sp>
      <p:cxnSp>
        <p:nvCxnSpPr>
          <p:cNvPr id="1040" name="직선 화살표 연결선 1039">
            <a:extLst>
              <a:ext uri="{FF2B5EF4-FFF2-40B4-BE49-F238E27FC236}">
                <a16:creationId xmlns:a16="http://schemas.microsoft.com/office/drawing/2014/main" id="{26948425-4327-F8EF-5C07-8D475E8AEB6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682470" y="2846173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A7D17B39-C276-94DD-7114-A1D1F1E83546}"/>
              </a:ext>
            </a:extLst>
          </p:cNvPr>
          <p:cNvCxnSpPr>
            <a:cxnSpLocks/>
          </p:cNvCxnSpPr>
          <p:nvPr/>
        </p:nvCxnSpPr>
        <p:spPr>
          <a:xfrm flipV="1">
            <a:off x="4802101" y="2846173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312ABA58-93DD-71A9-B911-C92A0A29291E}"/>
              </a:ext>
            </a:extLst>
          </p:cNvPr>
          <p:cNvCxnSpPr>
            <a:cxnSpLocks/>
          </p:cNvCxnSpPr>
          <p:nvPr/>
        </p:nvCxnSpPr>
        <p:spPr>
          <a:xfrm flipV="1">
            <a:off x="2843403" y="2846173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E18AA14E-6FDC-66D5-D07C-A22909EB2BF1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V="1">
            <a:off x="8602870" y="2987190"/>
            <a:ext cx="293866" cy="11832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D08E847-EA9B-4EB8-3FDA-6506240FDE37}"/>
              </a:ext>
            </a:extLst>
          </p:cNvPr>
          <p:cNvCxnSpPr>
            <a:cxnSpLocks/>
          </p:cNvCxnSpPr>
          <p:nvPr/>
        </p:nvCxnSpPr>
        <p:spPr>
          <a:xfrm>
            <a:off x="1348270" y="1290767"/>
            <a:ext cx="0" cy="18219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B0E715-2A61-90F3-2AA2-F8C315EACE95}"/>
              </a:ext>
            </a:extLst>
          </p:cNvPr>
          <p:cNvSpPr txBox="1"/>
          <p:nvPr/>
        </p:nvSpPr>
        <p:spPr>
          <a:xfrm>
            <a:off x="852886" y="810975"/>
            <a:ext cx="105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Switch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81104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414296-37C4-7136-B5E5-21D5A3CD307C}"/>
              </a:ext>
            </a:extLst>
          </p:cNvPr>
          <p:cNvSpPr/>
          <p:nvPr/>
        </p:nvSpPr>
        <p:spPr>
          <a:xfrm>
            <a:off x="3713018" y="424873"/>
            <a:ext cx="4294909" cy="5283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DF53A-DBEF-2639-BD2D-37C95C8D41BC}"/>
              </a:ext>
            </a:extLst>
          </p:cNvPr>
          <p:cNvSpPr/>
          <p:nvPr/>
        </p:nvSpPr>
        <p:spPr>
          <a:xfrm>
            <a:off x="3445163" y="729672"/>
            <a:ext cx="5301673" cy="50153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3C8F-B65D-8C81-79C8-7519B070D605}"/>
              </a:ext>
            </a:extLst>
          </p:cNvPr>
          <p:cNvSpPr txBox="1"/>
          <p:nvPr/>
        </p:nvSpPr>
        <p:spPr>
          <a:xfrm>
            <a:off x="5100780" y="273410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Memory Controller</a:t>
            </a:r>
            <a:endParaRPr lang="ko-KR" altLang="en-US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650091-5A55-E3CC-CBAC-F1C71912C428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AE0B7C-215A-2903-5ADE-285CFF3F1097}"/>
              </a:ext>
            </a:extLst>
          </p:cNvPr>
          <p:cNvSpPr txBox="1"/>
          <p:nvPr/>
        </p:nvSpPr>
        <p:spPr>
          <a:xfrm>
            <a:off x="3562925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[7:0]</a:t>
            </a:r>
            <a:endParaRPr lang="ko-KR" altLang="en-US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D138FA-F834-FAA7-614F-BB4995F4DB90}"/>
              </a:ext>
            </a:extLst>
          </p:cNvPr>
          <p:cNvSpPr/>
          <p:nvPr/>
        </p:nvSpPr>
        <p:spPr>
          <a:xfrm>
            <a:off x="6096000" y="3500582"/>
            <a:ext cx="1256145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cnt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93C33-EDDA-74B6-1D92-229FC4759A27}"/>
              </a:ext>
            </a:extLst>
          </p:cNvPr>
          <p:cNvCxnSpPr/>
          <p:nvPr/>
        </p:nvCxnSpPr>
        <p:spPr>
          <a:xfrm>
            <a:off x="8772234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CEC7AE-531D-D745-AC95-CC83CF98262C}"/>
              </a:ext>
            </a:extLst>
          </p:cNvPr>
          <p:cNvSpPr txBox="1"/>
          <p:nvPr/>
        </p:nvSpPr>
        <p:spPr>
          <a:xfrm>
            <a:off x="7234379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data_o [7:0]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4E6A91-2ADE-E421-A550-CD2B0817EE77}"/>
              </a:ext>
            </a:extLst>
          </p:cNvPr>
          <p:cNvSpPr/>
          <p:nvPr/>
        </p:nvSpPr>
        <p:spPr>
          <a:xfrm>
            <a:off x="2851725" y="1953489"/>
            <a:ext cx="1422400" cy="256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Memory</a:t>
            </a:r>
            <a:br>
              <a:rPr lang="en-US" altLang="ko-KR"/>
            </a:br>
            <a:r>
              <a:rPr lang="en-US" altLang="ko-KR"/>
              <a:t>interface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2FE41A-F0CE-48F0-D55A-264B5261D6F4}"/>
              </a:ext>
            </a:extLst>
          </p:cNvPr>
          <p:cNvSpPr/>
          <p:nvPr/>
        </p:nvSpPr>
        <p:spPr>
          <a:xfrm>
            <a:off x="3445163" y="729673"/>
            <a:ext cx="4137892" cy="44311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5BE6-F2E4-6ED2-9120-0F5A5BB51622}"/>
              </a:ext>
            </a:extLst>
          </p:cNvPr>
          <p:cNvSpPr txBox="1"/>
          <p:nvPr/>
        </p:nvSpPr>
        <p:spPr>
          <a:xfrm>
            <a:off x="4666671" y="290977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Preprocessor</a:t>
            </a:r>
            <a:endParaRPr lang="ko-KR" altLang="en-US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5C26E-8E48-B7B6-1E1C-4D7CD00589BA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FF5BEA-75FD-C38A-6F23-21133C55F4C6}"/>
              </a:ext>
            </a:extLst>
          </p:cNvPr>
          <p:cNvSpPr txBox="1"/>
          <p:nvPr/>
        </p:nvSpPr>
        <p:spPr>
          <a:xfrm>
            <a:off x="3523673" y="118128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[3x3x8:0]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537547-EA54-3696-01C7-A45C96042A10}"/>
              </a:ext>
            </a:extLst>
          </p:cNvPr>
          <p:cNvCxnSpPr/>
          <p:nvPr/>
        </p:nvCxnSpPr>
        <p:spPr>
          <a:xfrm>
            <a:off x="7565158" y="133382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52299-9EDC-BD5C-E500-50BBCE530BFC}"/>
              </a:ext>
            </a:extLst>
          </p:cNvPr>
          <p:cNvSpPr txBox="1"/>
          <p:nvPr/>
        </p:nvSpPr>
        <p:spPr>
          <a:xfrm>
            <a:off x="5544415" y="117513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row3_o [3x3x8:0]</a:t>
            </a:r>
            <a:endParaRPr lang="ko-KR" altLang="en-US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D1EEDB-1FD4-1DDF-542A-DA434EF44E27}"/>
              </a:ext>
            </a:extLst>
          </p:cNvPr>
          <p:cNvCxnSpPr/>
          <p:nvPr/>
        </p:nvCxnSpPr>
        <p:spPr>
          <a:xfrm>
            <a:off x="2565398" y="2048163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08E-A836-0CB9-BC42-1EB5C9D70F53}"/>
              </a:ext>
            </a:extLst>
          </p:cNvPr>
          <p:cNvSpPr txBox="1"/>
          <p:nvPr/>
        </p:nvSpPr>
        <p:spPr>
          <a:xfrm>
            <a:off x="3523672" y="183291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State_i [2:0]</a:t>
            </a:r>
            <a:endParaRPr lang="ko-KR" altLang="en-US" b="1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985168C0-A3B6-EEFE-0FFD-08876EB10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7471"/>
              </p:ext>
            </p:extLst>
          </p:nvPr>
        </p:nvGraphicFramePr>
        <p:xfrm>
          <a:off x="8654645" y="1221028"/>
          <a:ext cx="2055324" cy="122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108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314BA0-190A-E717-480F-B529F337AA82}"/>
              </a:ext>
            </a:extLst>
          </p:cNvPr>
          <p:cNvSpPr txBox="1"/>
          <p:nvPr/>
        </p:nvSpPr>
        <p:spPr>
          <a:xfrm>
            <a:off x="3343563" y="4167362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(posedge clk), </a:t>
            </a:r>
            <a:r>
              <a:rPr lang="en-US" altLang="ko-KR" sz="1800" b="1"/>
              <a:t>cnt_</a:t>
            </a:r>
            <a:r>
              <a:rPr lang="en-US" altLang="ko-KR" b="1"/>
              <a:t>col +=1</a:t>
            </a:r>
            <a:endParaRPr lang="ko-KR" altLang="en-US" sz="1800" b="1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A9F5ED-253D-0A16-34EA-1D591636BFB1}"/>
              </a:ext>
            </a:extLst>
          </p:cNvPr>
          <p:cNvCxnSpPr>
            <a:cxnSpLocks/>
          </p:cNvCxnSpPr>
          <p:nvPr/>
        </p:nvCxnSpPr>
        <p:spPr>
          <a:xfrm>
            <a:off x="3833091" y="6234545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81CA36-AAD4-B5F9-F3C9-0CC27841853B}"/>
              </a:ext>
            </a:extLst>
          </p:cNvPr>
          <p:cNvCxnSpPr>
            <a:cxnSpLocks/>
          </p:cNvCxnSpPr>
          <p:nvPr/>
        </p:nvCxnSpPr>
        <p:spPr>
          <a:xfrm>
            <a:off x="4518890" y="6246097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499A25-3394-6091-2AFF-355AD35D20C0}"/>
              </a:ext>
            </a:extLst>
          </p:cNvPr>
          <p:cNvCxnSpPr>
            <a:cxnSpLocks/>
          </p:cNvCxnSpPr>
          <p:nvPr/>
        </p:nvCxnSpPr>
        <p:spPr>
          <a:xfrm flipV="1">
            <a:off x="4518890" y="5828146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DBEFB11-0AAF-85C9-03C5-19494C53313E}"/>
              </a:ext>
            </a:extLst>
          </p:cNvPr>
          <p:cNvCxnSpPr>
            <a:cxnSpLocks/>
          </p:cNvCxnSpPr>
          <p:nvPr/>
        </p:nvCxnSpPr>
        <p:spPr>
          <a:xfrm flipV="1">
            <a:off x="4165600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28A939-D924-791A-9F33-2C4301E838A3}"/>
              </a:ext>
            </a:extLst>
          </p:cNvPr>
          <p:cNvCxnSpPr>
            <a:cxnSpLocks/>
          </p:cNvCxnSpPr>
          <p:nvPr/>
        </p:nvCxnSpPr>
        <p:spPr>
          <a:xfrm>
            <a:off x="4165600" y="5837382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770554-D6FA-88E1-E0C7-4B8603ED1F72}"/>
              </a:ext>
            </a:extLst>
          </p:cNvPr>
          <p:cNvCxnSpPr>
            <a:cxnSpLocks/>
          </p:cNvCxnSpPr>
          <p:nvPr/>
        </p:nvCxnSpPr>
        <p:spPr>
          <a:xfrm>
            <a:off x="6229927" y="6243781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ECAD78-DCE4-CDE9-FD4E-F6776DDD6136}"/>
              </a:ext>
            </a:extLst>
          </p:cNvPr>
          <p:cNvCxnSpPr>
            <a:cxnSpLocks/>
          </p:cNvCxnSpPr>
          <p:nvPr/>
        </p:nvCxnSpPr>
        <p:spPr>
          <a:xfrm>
            <a:off x="6915726" y="6225312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584DA4-846A-5D22-235E-3E350D127521}"/>
              </a:ext>
            </a:extLst>
          </p:cNvPr>
          <p:cNvCxnSpPr>
            <a:cxnSpLocks/>
          </p:cNvCxnSpPr>
          <p:nvPr/>
        </p:nvCxnSpPr>
        <p:spPr>
          <a:xfrm flipV="1">
            <a:off x="6915726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20F490-F697-5029-58CC-5F963FB54808}"/>
              </a:ext>
            </a:extLst>
          </p:cNvPr>
          <p:cNvCxnSpPr>
            <a:cxnSpLocks/>
          </p:cNvCxnSpPr>
          <p:nvPr/>
        </p:nvCxnSpPr>
        <p:spPr>
          <a:xfrm flipV="1">
            <a:off x="6562436" y="5846618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E9AFDE-377F-AF9A-039D-3BA6D0679017}"/>
              </a:ext>
            </a:extLst>
          </p:cNvPr>
          <p:cNvCxnSpPr>
            <a:cxnSpLocks/>
          </p:cNvCxnSpPr>
          <p:nvPr/>
        </p:nvCxnSpPr>
        <p:spPr>
          <a:xfrm>
            <a:off x="6562436" y="5846618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01250D-DCFD-44C0-F37C-1F0E3E6C2F75}"/>
              </a:ext>
            </a:extLst>
          </p:cNvPr>
          <p:cNvSpPr txBox="1"/>
          <p:nvPr/>
        </p:nvSpPr>
        <p:spPr>
          <a:xfrm>
            <a:off x="5694223" y="2527025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</a:t>
            </a:r>
            <a:r>
              <a:rPr lang="en-US" altLang="ko-KR" b="1"/>
              <a:t>col_o [9:0] </a:t>
            </a:r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80858C-0F9F-8BF0-2901-6C50070B5FF6}"/>
              </a:ext>
            </a:extLst>
          </p:cNvPr>
          <p:cNvCxnSpPr/>
          <p:nvPr/>
        </p:nvCxnSpPr>
        <p:spPr>
          <a:xfrm>
            <a:off x="7607297" y="2709357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771BCD-9719-D600-161E-0DE867F3F357}"/>
              </a:ext>
            </a:extLst>
          </p:cNvPr>
          <p:cNvSpPr txBox="1"/>
          <p:nvPr/>
        </p:nvSpPr>
        <p:spPr>
          <a:xfrm>
            <a:off x="3343563" y="4559800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if(cnt_col ==540) , </a:t>
            </a:r>
            <a:r>
              <a:rPr lang="en-US" altLang="ko-KR" sz="1800" b="1"/>
              <a:t>cnt_row</a:t>
            </a:r>
            <a:r>
              <a:rPr lang="en-US" altLang="ko-KR" b="1"/>
              <a:t> +=1</a:t>
            </a:r>
            <a:endParaRPr lang="ko-KR" altLang="en-US" sz="18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D3255-8CA4-4056-0F0C-487DAF7AB9C4}"/>
              </a:ext>
            </a:extLst>
          </p:cNvPr>
          <p:cNvSpPr txBox="1"/>
          <p:nvPr/>
        </p:nvSpPr>
        <p:spPr>
          <a:xfrm>
            <a:off x="5694223" y="2872259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cnt_row</a:t>
            </a:r>
            <a:r>
              <a:rPr lang="en-US" altLang="ko-KR" b="1"/>
              <a:t>_o [9:0] </a:t>
            </a:r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82A3B89-5B63-4EFA-2109-A2818A0262E7}"/>
              </a:ext>
            </a:extLst>
          </p:cNvPr>
          <p:cNvCxnSpPr/>
          <p:nvPr/>
        </p:nvCxnSpPr>
        <p:spPr>
          <a:xfrm>
            <a:off x="7607297" y="3054591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F4154F-A43A-D95A-58DB-B36050D68222}"/>
              </a:ext>
            </a:extLst>
          </p:cNvPr>
          <p:cNvSpPr txBox="1"/>
          <p:nvPr/>
        </p:nvSpPr>
        <p:spPr>
          <a:xfrm>
            <a:off x="5496209" y="3590760"/>
            <a:ext cx="212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 n_segment_up_o </a:t>
            </a:r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A27556-2D4E-12D3-7EF4-DDD5B93B7551}"/>
              </a:ext>
            </a:extLst>
          </p:cNvPr>
          <p:cNvCxnSpPr/>
          <p:nvPr/>
        </p:nvCxnSpPr>
        <p:spPr>
          <a:xfrm>
            <a:off x="7607297" y="3773092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E925E-1F59-E428-C60F-F64B413E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50357"/>
              </p:ext>
            </p:extLst>
          </p:nvPr>
        </p:nvGraphicFramePr>
        <p:xfrm>
          <a:off x="3740728" y="1331382"/>
          <a:ext cx="5310909" cy="310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03">
                  <a:extLst>
                    <a:ext uri="{9D8B030D-6E8A-4147-A177-3AD203B41FA5}">
                      <a16:colId xmlns:a16="http://schemas.microsoft.com/office/drawing/2014/main" val="3126703724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399974512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43018157"/>
                    </a:ext>
                  </a:extLst>
                </a:gridCol>
              </a:tblGrid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67551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1560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277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A843B5-96B8-17DE-0455-D2FA45C41AB8}"/>
              </a:ext>
            </a:extLst>
          </p:cNvPr>
          <p:cNvCxnSpPr/>
          <p:nvPr/>
        </p:nvCxnSpPr>
        <p:spPr>
          <a:xfrm>
            <a:off x="2835565" y="1888009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B8E47-FE6A-881A-3B53-87BBC47F35BD}"/>
              </a:ext>
            </a:extLst>
          </p:cNvPr>
          <p:cNvSpPr txBox="1"/>
          <p:nvPr/>
        </p:nvSpPr>
        <p:spPr>
          <a:xfrm>
            <a:off x="2101276" y="144156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row1_i [7:0]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B47894-168D-E2CA-2658-76780806D4C3}"/>
              </a:ext>
            </a:extLst>
          </p:cNvPr>
          <p:cNvCxnSpPr/>
          <p:nvPr/>
        </p:nvCxnSpPr>
        <p:spPr>
          <a:xfrm>
            <a:off x="2835565" y="2950706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1EF90C-CFE6-5659-1850-7E08F030BDF0}"/>
              </a:ext>
            </a:extLst>
          </p:cNvPr>
          <p:cNvSpPr txBox="1"/>
          <p:nvPr/>
        </p:nvSpPr>
        <p:spPr>
          <a:xfrm>
            <a:off x="2145146" y="250426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row2_i [7:0]</a:t>
            </a:r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C8BAA0-D0CA-9EDC-673C-22BCBB0E2024}"/>
              </a:ext>
            </a:extLst>
          </p:cNvPr>
          <p:cNvCxnSpPr/>
          <p:nvPr/>
        </p:nvCxnSpPr>
        <p:spPr>
          <a:xfrm>
            <a:off x="2835565" y="376150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45D4B-F3BD-A302-40CB-C13D12EF41EA}"/>
              </a:ext>
            </a:extLst>
          </p:cNvPr>
          <p:cNvSpPr txBox="1"/>
          <p:nvPr/>
        </p:nvSpPr>
        <p:spPr>
          <a:xfrm>
            <a:off x="2101274" y="338229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row3_i [7:0]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558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309968-79B0-8514-506A-395D8112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0193"/>
              </p:ext>
            </p:extLst>
          </p:nvPr>
        </p:nvGraphicFramePr>
        <p:xfrm>
          <a:off x="1117600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D73E60-10A9-AEBF-5867-D112C577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2821"/>
              </p:ext>
            </p:extLst>
          </p:nvPr>
        </p:nvGraphicFramePr>
        <p:xfrm>
          <a:off x="5855857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8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0D47-7CDC-6CA2-6DFD-A57AE982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CE30-4866-5BD6-E791-A6D87A7E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- BRAM + Memcontroller</a:t>
            </a:r>
          </a:p>
          <a:p>
            <a:r>
              <a:rPr lang="en-US" altLang="ko-KR" sz="1600" b="1"/>
              <a:t>- Preprocess</a:t>
            </a:r>
          </a:p>
          <a:p>
            <a:r>
              <a:rPr lang="en-US" altLang="ko-KR" sz="1600" b="1"/>
              <a:t>- CORE</a:t>
            </a:r>
          </a:p>
          <a:p>
            <a:r>
              <a:rPr lang="en-US" altLang="ko-KR" sz="1600" b="1"/>
              <a:t>- Controller(FSM)</a:t>
            </a:r>
          </a:p>
          <a:p>
            <a:r>
              <a:rPr lang="en-US" altLang="ko-KR" sz="1600" b="1"/>
              <a:t>- VGA_BUFFER</a:t>
            </a:r>
          </a:p>
          <a:p>
            <a:r>
              <a:rPr lang="en-US" altLang="ko-KR" sz="1600" b="1"/>
              <a:t>------------------------------</a:t>
            </a:r>
          </a:p>
          <a:p>
            <a:r>
              <a:rPr lang="en-US" altLang="ko-KR" sz="1600" b="1"/>
              <a:t>- VGA_PORT</a:t>
            </a:r>
          </a:p>
          <a:p>
            <a:r>
              <a:rPr lang="en-US" altLang="ko-KR" sz="1600" b="1"/>
              <a:t>- 7_Segment</a:t>
            </a:r>
          </a:p>
          <a:p>
            <a:r>
              <a:rPr lang="en-US" altLang="ko-KR" sz="1600" b="1"/>
              <a:t>- Buzzer</a:t>
            </a:r>
          </a:p>
          <a:p>
            <a:r>
              <a:rPr lang="en-US" altLang="ko-KR" sz="1600" b="1"/>
              <a:t>- LED</a:t>
            </a:r>
          </a:p>
          <a:p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085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4602018" y="32328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6907242" y="20353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4657100" y="4083684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380140" y="1993280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5929746" y="978179"/>
            <a:ext cx="1068849" cy="1015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 flipH="1">
            <a:off x="6077203" y="3247188"/>
            <a:ext cx="1123012" cy="1197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3545840" y="978179"/>
            <a:ext cx="960350" cy="928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AADED2-40D1-87E8-C108-E115BDB5A714}"/>
              </a:ext>
            </a:extLst>
          </p:cNvPr>
          <p:cNvSpPr txBox="1"/>
          <p:nvPr/>
        </p:nvSpPr>
        <p:spPr>
          <a:xfrm>
            <a:off x="6681196" y="3859170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1D511B8D-013E-C5F2-F77B-8D9A3CD05379}"/>
              </a:ext>
            </a:extLst>
          </p:cNvPr>
          <p:cNvSpPr/>
          <p:nvPr/>
        </p:nvSpPr>
        <p:spPr>
          <a:xfrm rot="5400000">
            <a:off x="8085013" y="2450394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H="1" flipV="1">
            <a:off x="3451563" y="3273513"/>
            <a:ext cx="1131990" cy="1189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6DA90F-F210-0D6F-4671-F4EE22C5FD92}"/>
              </a:ext>
            </a:extLst>
          </p:cNvPr>
          <p:cNvSpPr txBox="1"/>
          <p:nvPr/>
        </p:nvSpPr>
        <p:spPr>
          <a:xfrm>
            <a:off x="3220927" y="82483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1cycle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6464170" y="924468"/>
            <a:ext cx="9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V="1">
            <a:off x="5867163" y="3014190"/>
            <a:ext cx="1131432" cy="1208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5070856" y="2695393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7E81D-1E5D-08E9-7395-EE667D6C6F78}"/>
              </a:ext>
            </a:extLst>
          </p:cNvPr>
          <p:cNvSpPr txBox="1"/>
          <p:nvPr/>
        </p:nvSpPr>
        <p:spPr>
          <a:xfrm>
            <a:off x="1933527" y="3977856"/>
            <a:ext cx="2564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10800000">
            <a:off x="4849909" y="5427118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1339</Words>
  <Application>Microsoft Office PowerPoint</Application>
  <PresentationFormat>와이드스크린</PresentationFormat>
  <Paragraphs>380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ICE2005_42 TermProject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yong seong</dc:creator>
  <cp:lastModifiedBy>lim yong seong</cp:lastModifiedBy>
  <cp:revision>246</cp:revision>
  <dcterms:created xsi:type="dcterms:W3CDTF">2023-05-08T18:52:24Z</dcterms:created>
  <dcterms:modified xsi:type="dcterms:W3CDTF">2023-06-05T04:28:02Z</dcterms:modified>
</cp:coreProperties>
</file>