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8" r:id="rId4"/>
    <p:sldId id="261" r:id="rId5"/>
    <p:sldId id="263" r:id="rId6"/>
    <p:sldId id="266" r:id="rId7"/>
    <p:sldId id="264" r:id="rId8"/>
    <p:sldId id="267" r:id="rId9"/>
    <p:sldId id="265" r:id="rId10"/>
    <p:sldId id="260" r:id="rId11"/>
    <p:sldId id="270" r:id="rId12"/>
    <p:sldId id="269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67726-D351-D65D-1DCB-36C95D411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720E27-4BD7-3381-26E4-8AF6E6BB3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CE7A0-38DA-2E08-9AE5-DAC81DC4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8D0EF-5FC7-E15C-36DB-592C4E29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F9D885-8014-C71E-5CE4-ECEB489C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6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DE83A-C12F-3EAD-170C-CF5EB0F3B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81365D-2CB5-EEC8-F399-5590DA81A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BD242B-7839-1DF9-EC31-A2751B11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55FD52-29E2-5FD4-D1FE-268B669D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51238-5CC1-42BC-7D00-82631655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8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6D3D25-6E69-74B5-8713-FA48595DA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5612F4-16F0-61F9-6902-DF8E61E81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BEE5-160C-150E-17A5-D22E33C3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06E13D-368A-9E7D-2F89-9599B71C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2F098-B095-B7C5-0B30-87CAD0B9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22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98D97-EB5C-994E-A778-3A1F4FF5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1828A-9953-FE9F-426B-115C6881B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DD210-C45C-F674-D425-D30CC310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465899-21C1-88DF-8411-038269D4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1B11A5-577A-2DBF-89F7-0F910D45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62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4CDE3-4439-CFE1-09DD-5C5C07318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2E2D1-8078-092C-2513-AA14CAACC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2F677-FF1B-1C6E-FF5D-1902F721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A16ED-CC63-9734-CC7D-C4B5B446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155EEC-E39C-5340-EB61-BC7709AF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4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27804-76D1-1859-BC06-D1918C10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E881C-01F2-C737-45D9-493910B65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39D6F3-3FBE-0389-1897-465A5DCA3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C7203E-CCC3-4D94-09BF-A6138FE3E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9919AE-0CC7-44B0-561A-B66D1D55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BDB07B-64CD-1A96-025E-5E1D980D3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3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79664-2F7A-2F5C-9300-80474789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CE29FB-2DCE-BF23-01A6-B381D2279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7B1E4D-F76A-5D63-00D9-6F84B2C08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E38DEA-4FF8-56CF-C463-01FFC764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9C3B59-7956-33B4-C6DE-E5E15FB0F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B85585-7C3A-9744-60AA-D3C115187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E2D05A-08D8-96EB-BE11-63B3B8C8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3C10A9-54B9-CBA7-A4BF-1BD12E7D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51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6351E-FEBB-2C07-3217-8A4DD13F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998ABB-8FAA-A1D7-3579-D0200AB0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07E594-4195-5520-4A9C-C45F5F16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CA0B82-5234-E730-65AA-92C5CA0E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23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EF637A-11B6-3F2E-AD4B-58CA1728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FB19CD-B5D7-90EB-2870-ADB7E458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5B8E8E-0205-A7D2-CC90-9B423B7C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58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027A1-795B-52CC-C482-2ED39D55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C8EA0-A59B-C831-ACFE-AEB2C5250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7AC37A-6235-FB63-A635-FE71A2847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683339-1E66-4FA6-9E6F-5249562E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AE12CE-C095-49FC-89A7-E2917F04F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1BE5D0-B028-2148-8E6B-D30D0934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87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947A4-F1E3-4113-F9E9-07A224798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7D7A04-C637-B971-9F31-0E0DDCC18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F2EAAE-5C20-0277-73C1-E0D13902D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F06505-494F-3036-6C78-E47B0DB2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B849A-48B9-CBD2-E943-29667A65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656A21-7278-259F-0CB3-F169BA98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47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685301-F92E-F9CA-7D2E-1F61E4B6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8D127E-F7DF-D8C2-D367-BF81067C4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1D55B2-13E2-150F-B3D4-227A5B34C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FDB6E-BDDC-4D37-83E8-28D8DD78524D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08CE6-10B3-008D-84B2-9F54FAC00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12D702-F88F-25E7-7220-01853D3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1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svg"/><Relationship Id="rId9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svg"/><Relationship Id="rId9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A6F15-F258-B1A8-73DC-F73E830131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67" b="157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CAEDA2-71CC-AB52-EEE6-682E85643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ko-KR" sz="5200">
                <a:solidFill>
                  <a:srgbClr val="FFFFFF"/>
                </a:solidFill>
              </a:rPr>
              <a:t>ICE2005_42</a:t>
            </a:r>
            <a:br>
              <a:rPr lang="en-US" altLang="ko-KR" sz="5200">
                <a:solidFill>
                  <a:srgbClr val="FFFFFF"/>
                </a:solidFill>
              </a:rPr>
            </a:br>
            <a:r>
              <a:rPr lang="en-US" altLang="ko-KR" sz="5200">
                <a:solidFill>
                  <a:srgbClr val="FFFFFF"/>
                </a:solidFill>
              </a:rPr>
              <a:t>TermProject</a:t>
            </a:r>
            <a:endParaRPr lang="ko-KR" altLang="en-US" sz="520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CA4E75-8DF2-E955-9727-292DFB495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ing</a:t>
            </a:r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29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7E6FE8D7-748D-3930-6EB5-2B64E914F781}"/>
              </a:ext>
            </a:extLst>
          </p:cNvPr>
          <p:cNvSpPr/>
          <p:nvPr/>
        </p:nvSpPr>
        <p:spPr>
          <a:xfrm>
            <a:off x="10254507" y="3161798"/>
            <a:ext cx="2703214" cy="191239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94C6E5-71A4-B655-E0CA-98C365A2F04B}"/>
              </a:ext>
            </a:extLst>
          </p:cNvPr>
          <p:cNvSpPr/>
          <p:nvPr/>
        </p:nvSpPr>
        <p:spPr>
          <a:xfrm>
            <a:off x="3194079" y="874320"/>
            <a:ext cx="5160971" cy="38899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Preprocessor</a:t>
            </a:r>
          </a:p>
          <a:p>
            <a:pPr algn="ctr"/>
            <a:endParaRPr lang="en-US" altLang="ko-KR"/>
          </a:p>
          <a:p>
            <a:pPr algn="ctr"/>
            <a:endParaRPr lang="ko-KR" altLang="en-US"/>
          </a:p>
        </p:txBody>
      </p:sp>
      <p:sp>
        <p:nvSpPr>
          <p:cNvPr id="42" name="정육면체 41">
            <a:extLst>
              <a:ext uri="{FF2B5EF4-FFF2-40B4-BE49-F238E27FC236}">
                <a16:creationId xmlns:a16="http://schemas.microsoft.com/office/drawing/2014/main" id="{0254539A-0C11-639F-B0B4-DA0A5CA0C926}"/>
              </a:ext>
            </a:extLst>
          </p:cNvPr>
          <p:cNvSpPr/>
          <p:nvPr/>
        </p:nvSpPr>
        <p:spPr>
          <a:xfrm>
            <a:off x="8741335" y="765541"/>
            <a:ext cx="868216" cy="849074"/>
          </a:xfrm>
          <a:prstGeom prst="cube">
            <a:avLst>
              <a:gd name="adj" fmla="val 6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27854B13-5E59-3551-EBD6-576FF68B2ED0}"/>
              </a:ext>
            </a:extLst>
          </p:cNvPr>
          <p:cNvSpPr/>
          <p:nvPr/>
        </p:nvSpPr>
        <p:spPr>
          <a:xfrm>
            <a:off x="3487331" y="1105315"/>
            <a:ext cx="2701637" cy="1055951"/>
          </a:xfrm>
          <a:prstGeom prst="cube">
            <a:avLst>
              <a:gd name="adj" fmla="val 55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BUFFER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5F4716-D950-6064-B910-5A53D40563DA}"/>
              </a:ext>
            </a:extLst>
          </p:cNvPr>
          <p:cNvSpPr/>
          <p:nvPr/>
        </p:nvSpPr>
        <p:spPr>
          <a:xfrm>
            <a:off x="100742" y="442613"/>
            <a:ext cx="868219" cy="258618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BRAM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DC7FB-8F72-8061-DAE4-3617E958D92A}"/>
              </a:ext>
            </a:extLst>
          </p:cNvPr>
          <p:cNvSpPr txBox="1"/>
          <p:nvPr/>
        </p:nvSpPr>
        <p:spPr>
          <a:xfrm>
            <a:off x="3194079" y="1791934"/>
            <a:ext cx="341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3</a:t>
            </a:r>
            <a:endParaRPr lang="ko-KR" altLang="en-US" sz="1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A05E50-FB27-116C-1A73-66FF4200C1D4}"/>
              </a:ext>
            </a:extLst>
          </p:cNvPr>
          <p:cNvSpPr txBox="1"/>
          <p:nvPr/>
        </p:nvSpPr>
        <p:spPr>
          <a:xfrm>
            <a:off x="4356704" y="2201492"/>
            <a:ext cx="563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540</a:t>
            </a:r>
            <a:endParaRPr lang="ko-KR" altLang="en-US" sz="1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112C9-1B4F-8076-1454-7454CE12BF6A}"/>
              </a:ext>
            </a:extLst>
          </p:cNvPr>
          <p:cNvSpPr txBox="1"/>
          <p:nvPr/>
        </p:nvSpPr>
        <p:spPr>
          <a:xfrm>
            <a:off x="82269" y="42501"/>
            <a:ext cx="1283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Width : 8</a:t>
            </a:r>
            <a:endParaRPr lang="ko-KR" altLang="en-US" sz="14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F05F95-FB6D-6BFC-1438-BA57CB3CC239}"/>
              </a:ext>
            </a:extLst>
          </p:cNvPr>
          <p:cNvSpPr txBox="1"/>
          <p:nvPr/>
        </p:nvSpPr>
        <p:spPr>
          <a:xfrm>
            <a:off x="-1127694" y="1427927"/>
            <a:ext cx="1283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Depth </a:t>
            </a:r>
            <a:br>
              <a:rPr lang="en-US" altLang="ko-KR" sz="1400" b="1"/>
            </a:br>
            <a:r>
              <a:rPr lang="en-US" altLang="ko-KR" sz="1400" b="1"/>
              <a:t>: 540 x 540</a:t>
            </a:r>
            <a:endParaRPr lang="ko-KR" altLang="en-US" sz="1400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63CB05-F2EA-CE65-309A-93E4028DB52D}"/>
              </a:ext>
            </a:extLst>
          </p:cNvPr>
          <p:cNvSpPr txBox="1"/>
          <p:nvPr/>
        </p:nvSpPr>
        <p:spPr>
          <a:xfrm>
            <a:off x="3485025" y="1140847"/>
            <a:ext cx="563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8</a:t>
            </a:r>
            <a:endParaRPr lang="ko-KR" altLang="en-US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F63C0-B965-9428-5252-1F5A6C9F168D}"/>
              </a:ext>
            </a:extLst>
          </p:cNvPr>
          <p:cNvSpPr txBox="1"/>
          <p:nvPr/>
        </p:nvSpPr>
        <p:spPr>
          <a:xfrm>
            <a:off x="3002002" y="1255345"/>
            <a:ext cx="593435" cy="37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4265A4A-4052-BB95-F791-8F3299E5026C}"/>
              </a:ext>
            </a:extLst>
          </p:cNvPr>
          <p:cNvSpPr/>
          <p:nvPr/>
        </p:nvSpPr>
        <p:spPr>
          <a:xfrm>
            <a:off x="1413583" y="1536973"/>
            <a:ext cx="1346204" cy="59347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Mem</a:t>
            </a:r>
            <a:br>
              <a:rPr lang="en-US" altLang="ko-KR" sz="1600"/>
            </a:br>
            <a:r>
              <a:rPr lang="en-US" altLang="ko-KR" sz="1600"/>
              <a:t>Contoller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A164F8-5FCD-488A-9AA9-468626011191}"/>
              </a:ext>
            </a:extLst>
          </p:cNvPr>
          <p:cNvSpPr/>
          <p:nvPr/>
        </p:nvSpPr>
        <p:spPr>
          <a:xfrm>
            <a:off x="10319245" y="1221171"/>
            <a:ext cx="969070" cy="6842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CORE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AA65486-5278-E90B-D114-98FE1D0E6A59}"/>
              </a:ext>
            </a:extLst>
          </p:cNvPr>
          <p:cNvSpPr/>
          <p:nvPr/>
        </p:nvSpPr>
        <p:spPr>
          <a:xfrm>
            <a:off x="10466143" y="4650165"/>
            <a:ext cx="1718817" cy="30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Buffer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5D4644-4A95-DBF4-3B65-86EDD81D5A06}"/>
              </a:ext>
            </a:extLst>
          </p:cNvPr>
          <p:cNvSpPr txBox="1"/>
          <p:nvPr/>
        </p:nvSpPr>
        <p:spPr>
          <a:xfrm>
            <a:off x="10124398" y="4648278"/>
            <a:ext cx="341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</a:t>
            </a:r>
            <a:endParaRPr lang="ko-KR" altLang="en-US" sz="14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4FE1A4-B10B-D4A4-BF19-AD6F6540F070}"/>
              </a:ext>
            </a:extLst>
          </p:cNvPr>
          <p:cNvSpPr/>
          <p:nvPr/>
        </p:nvSpPr>
        <p:spPr>
          <a:xfrm>
            <a:off x="10530543" y="5557517"/>
            <a:ext cx="1546795" cy="11596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VGA_PORT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6BD843-431D-780D-CB0D-1733817A2649}"/>
              </a:ext>
            </a:extLst>
          </p:cNvPr>
          <p:cNvSpPr txBox="1"/>
          <p:nvPr/>
        </p:nvSpPr>
        <p:spPr>
          <a:xfrm>
            <a:off x="11043842" y="4367299"/>
            <a:ext cx="563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540</a:t>
            </a:r>
            <a:endParaRPr lang="ko-KR" altLang="en-US" sz="1400" b="1"/>
          </a:p>
        </p:txBody>
      </p:sp>
      <p:sp>
        <p:nvSpPr>
          <p:cNvPr id="39" name="정육면체 38">
            <a:extLst>
              <a:ext uri="{FF2B5EF4-FFF2-40B4-BE49-F238E27FC236}">
                <a16:creationId xmlns:a16="http://schemas.microsoft.com/office/drawing/2014/main" id="{35A6FC2E-3995-56DA-F334-35AFA2D192C9}"/>
              </a:ext>
            </a:extLst>
          </p:cNvPr>
          <p:cNvSpPr/>
          <p:nvPr/>
        </p:nvSpPr>
        <p:spPr>
          <a:xfrm>
            <a:off x="3511004" y="1121267"/>
            <a:ext cx="1011343" cy="1033845"/>
          </a:xfrm>
          <a:prstGeom prst="cube">
            <a:avLst>
              <a:gd name="adj" fmla="val 5790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5C3C0B6-9C29-754E-CD52-92DCA1454DDB}"/>
              </a:ext>
            </a:extLst>
          </p:cNvPr>
          <p:cNvSpPr/>
          <p:nvPr/>
        </p:nvSpPr>
        <p:spPr>
          <a:xfrm>
            <a:off x="10605659" y="2493032"/>
            <a:ext cx="1471679" cy="3077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Accumulator</a:t>
            </a:r>
            <a:endParaRPr lang="ko-KR" altLang="en-US" sz="160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AD77824-F713-D10E-A003-7AD3916366AC}"/>
              </a:ext>
            </a:extLst>
          </p:cNvPr>
          <p:cNvCxnSpPr>
            <a:cxnSpLocks/>
          </p:cNvCxnSpPr>
          <p:nvPr/>
        </p:nvCxnSpPr>
        <p:spPr>
          <a:xfrm>
            <a:off x="1136073" y="488114"/>
            <a:ext cx="0" cy="5080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CAF45AA-C08D-FBE0-06D1-1B4688F336CA}"/>
              </a:ext>
            </a:extLst>
          </p:cNvPr>
          <p:cNvCxnSpPr>
            <a:cxnSpLocks/>
          </p:cNvCxnSpPr>
          <p:nvPr/>
        </p:nvCxnSpPr>
        <p:spPr>
          <a:xfrm>
            <a:off x="1136073" y="1028531"/>
            <a:ext cx="0" cy="5080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01C039F-09AE-1337-2993-27BA13EA1FD2}"/>
              </a:ext>
            </a:extLst>
          </p:cNvPr>
          <p:cNvCxnSpPr>
            <a:cxnSpLocks/>
          </p:cNvCxnSpPr>
          <p:nvPr/>
        </p:nvCxnSpPr>
        <p:spPr>
          <a:xfrm>
            <a:off x="1136073" y="1551038"/>
            <a:ext cx="0" cy="5080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17DD890-CF7A-23FB-7B8A-A5462965F0D0}"/>
              </a:ext>
            </a:extLst>
          </p:cNvPr>
          <p:cNvSpPr txBox="1"/>
          <p:nvPr/>
        </p:nvSpPr>
        <p:spPr>
          <a:xfrm>
            <a:off x="1586340" y="2289092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3x540x8</a:t>
            </a:r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4BF54B-3521-BCB2-018D-BCFEEED06256}"/>
              </a:ext>
            </a:extLst>
          </p:cNvPr>
          <p:cNvSpPr txBox="1"/>
          <p:nvPr/>
        </p:nvSpPr>
        <p:spPr>
          <a:xfrm>
            <a:off x="3937282" y="3715145"/>
            <a:ext cx="380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cnt_row</a:t>
            </a:r>
          </a:p>
          <a:p>
            <a:r>
              <a:rPr lang="en-US" altLang="ko-KR"/>
              <a:t>cnt_col</a:t>
            </a:r>
          </a:p>
        </p:txBody>
      </p:sp>
      <p:sp>
        <p:nvSpPr>
          <p:cNvPr id="53" name="사다리꼴 52">
            <a:extLst>
              <a:ext uri="{FF2B5EF4-FFF2-40B4-BE49-F238E27FC236}">
                <a16:creationId xmlns:a16="http://schemas.microsoft.com/office/drawing/2014/main" id="{163D86F9-6274-385C-F312-39396095A748}"/>
              </a:ext>
            </a:extLst>
          </p:cNvPr>
          <p:cNvSpPr/>
          <p:nvPr/>
        </p:nvSpPr>
        <p:spPr>
          <a:xfrm rot="10800000">
            <a:off x="10780605" y="3521550"/>
            <a:ext cx="1089891" cy="307777"/>
          </a:xfrm>
          <a:prstGeom prst="trapezoid">
            <a:avLst>
              <a:gd name="adj" fmla="val 43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표 18">
            <a:extLst>
              <a:ext uri="{FF2B5EF4-FFF2-40B4-BE49-F238E27FC236}">
                <a16:creationId xmlns:a16="http://schemas.microsoft.com/office/drawing/2014/main" id="{C9C728B7-3C21-6D90-B6F7-79F3CD9CF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927458"/>
              </p:ext>
            </p:extLst>
          </p:nvPr>
        </p:nvGraphicFramePr>
        <p:xfrm>
          <a:off x="8723562" y="1330791"/>
          <a:ext cx="1332831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277">
                  <a:extLst>
                    <a:ext uri="{9D8B030D-6E8A-4147-A177-3AD203B41FA5}">
                      <a16:colId xmlns:a16="http://schemas.microsoft.com/office/drawing/2014/main" val="758103591"/>
                    </a:ext>
                  </a:extLst>
                </a:gridCol>
                <a:gridCol w="444277">
                  <a:extLst>
                    <a:ext uri="{9D8B030D-6E8A-4147-A177-3AD203B41FA5}">
                      <a16:colId xmlns:a16="http://schemas.microsoft.com/office/drawing/2014/main" val="3666031597"/>
                    </a:ext>
                  </a:extLst>
                </a:gridCol>
                <a:gridCol w="444277">
                  <a:extLst>
                    <a:ext uri="{9D8B030D-6E8A-4147-A177-3AD203B41FA5}">
                      <a16:colId xmlns:a16="http://schemas.microsoft.com/office/drawing/2014/main" val="306694391"/>
                    </a:ext>
                  </a:extLst>
                </a:gridCol>
              </a:tblGrid>
              <a:tr h="23319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647367"/>
                  </a:ext>
                </a:extLst>
              </a:tr>
              <a:tr h="23319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425723"/>
                  </a:ext>
                </a:extLst>
              </a:tr>
              <a:tr h="23319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335871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FE4F9DE7-659A-9911-71B4-8D73F5D552A0}"/>
              </a:ext>
            </a:extLst>
          </p:cNvPr>
          <p:cNvSpPr/>
          <p:nvPr/>
        </p:nvSpPr>
        <p:spPr>
          <a:xfrm>
            <a:off x="11442679" y="1207729"/>
            <a:ext cx="969070" cy="6842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CORE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3720158-5604-4DA3-F440-A93C455DCB26}"/>
              </a:ext>
            </a:extLst>
          </p:cNvPr>
          <p:cNvCxnSpPr/>
          <p:nvPr/>
        </p:nvCxnSpPr>
        <p:spPr>
          <a:xfrm>
            <a:off x="10758995" y="1951147"/>
            <a:ext cx="284847" cy="385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80D1FB1-2266-AF80-C4CE-2E90A6FBF109}"/>
              </a:ext>
            </a:extLst>
          </p:cNvPr>
          <p:cNvSpPr txBox="1"/>
          <p:nvPr/>
        </p:nvSpPr>
        <p:spPr>
          <a:xfrm>
            <a:off x="10390909" y="2059038"/>
            <a:ext cx="5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Gx</a:t>
            </a:r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FD2E77B-5820-3EC9-0657-65E1B12D170A}"/>
              </a:ext>
            </a:extLst>
          </p:cNvPr>
          <p:cNvSpPr txBox="1"/>
          <p:nvPr/>
        </p:nvSpPr>
        <p:spPr>
          <a:xfrm>
            <a:off x="11763600" y="2050910"/>
            <a:ext cx="5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Gy</a:t>
            </a:r>
            <a:endParaRPr lang="ko-KR" altLang="en-US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624FC9C-3FD6-F0E4-D65B-0D1A4CDFC66F}"/>
              </a:ext>
            </a:extLst>
          </p:cNvPr>
          <p:cNvCxnSpPr>
            <a:cxnSpLocks/>
          </p:cNvCxnSpPr>
          <p:nvPr/>
        </p:nvCxnSpPr>
        <p:spPr>
          <a:xfrm flipH="1">
            <a:off x="11517745" y="1951147"/>
            <a:ext cx="331141" cy="43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370771F-13C3-9145-E864-19B746EDFBD9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11325552" y="2903223"/>
            <a:ext cx="27431" cy="146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66441FF-7A3F-0792-239D-2E2FB8566B3D}"/>
              </a:ext>
            </a:extLst>
          </p:cNvPr>
          <p:cNvCxnSpPr>
            <a:cxnSpLocks/>
          </p:cNvCxnSpPr>
          <p:nvPr/>
        </p:nvCxnSpPr>
        <p:spPr>
          <a:xfrm>
            <a:off x="9873673" y="3675438"/>
            <a:ext cx="795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282E0DC-B4BE-85B5-3CD3-8ABF60394339}"/>
              </a:ext>
            </a:extLst>
          </p:cNvPr>
          <p:cNvSpPr txBox="1"/>
          <p:nvPr/>
        </p:nvSpPr>
        <p:spPr>
          <a:xfrm>
            <a:off x="8955588" y="3492383"/>
            <a:ext cx="1035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cnt_col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F09EE96-DD6B-7F77-C5C7-40A53F07A58C}"/>
              </a:ext>
            </a:extLst>
          </p:cNvPr>
          <p:cNvCxnSpPr>
            <a:cxnSpLocks/>
          </p:cNvCxnSpPr>
          <p:nvPr/>
        </p:nvCxnSpPr>
        <p:spPr>
          <a:xfrm flipH="1">
            <a:off x="11268945" y="5074197"/>
            <a:ext cx="19370" cy="42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다리꼴 73">
            <a:extLst>
              <a:ext uri="{FF2B5EF4-FFF2-40B4-BE49-F238E27FC236}">
                <a16:creationId xmlns:a16="http://schemas.microsoft.com/office/drawing/2014/main" id="{C7273BCF-8D1A-6082-2636-358389FA38DE}"/>
              </a:ext>
            </a:extLst>
          </p:cNvPr>
          <p:cNvSpPr/>
          <p:nvPr/>
        </p:nvSpPr>
        <p:spPr>
          <a:xfrm rot="5400000">
            <a:off x="7190356" y="1705825"/>
            <a:ext cx="1339259" cy="307765"/>
          </a:xfrm>
          <a:prstGeom prst="trapezoid">
            <a:avLst>
              <a:gd name="adj" fmla="val 43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94FAB93-B7BC-A9C9-DF70-09B01D93E58A}"/>
              </a:ext>
            </a:extLst>
          </p:cNvPr>
          <p:cNvCxnSpPr>
            <a:cxnSpLocks/>
          </p:cNvCxnSpPr>
          <p:nvPr/>
        </p:nvCxnSpPr>
        <p:spPr>
          <a:xfrm flipH="1" flipV="1">
            <a:off x="7425476" y="3026383"/>
            <a:ext cx="57891" cy="1011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C4BBA47-F3E9-8238-C2EF-0B8CD9A0D065}"/>
              </a:ext>
            </a:extLst>
          </p:cNvPr>
          <p:cNvCxnSpPr>
            <a:cxnSpLocks/>
          </p:cNvCxnSpPr>
          <p:nvPr/>
        </p:nvCxnSpPr>
        <p:spPr>
          <a:xfrm flipV="1">
            <a:off x="5074252" y="4038310"/>
            <a:ext cx="2436097" cy="40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3A4F3DA-2A43-3CD6-1AD0-16D0F9F3483A}"/>
              </a:ext>
            </a:extLst>
          </p:cNvPr>
          <p:cNvSpPr txBox="1"/>
          <p:nvPr/>
        </p:nvSpPr>
        <p:spPr>
          <a:xfrm>
            <a:off x="11420111" y="3153670"/>
            <a:ext cx="1718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VGA_BUFFER</a:t>
            </a:r>
          </a:p>
        </p:txBody>
      </p:sp>
    </p:spTree>
    <p:extLst>
      <p:ext uri="{BB962C8B-B14F-4D97-AF65-F5344CB8AC3E}">
        <p14:creationId xmlns:p14="http://schemas.microsoft.com/office/powerpoint/2010/main" val="3250433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야외, 장면, 길, 도로이(가) 표시된 사진&#10;&#10;자동 생성된 설명">
            <a:extLst>
              <a:ext uri="{FF2B5EF4-FFF2-40B4-BE49-F238E27FC236}">
                <a16:creationId xmlns:a16="http://schemas.microsoft.com/office/drawing/2014/main" id="{6595DC0A-7AF7-F51F-A3D3-B2902D661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46" y="2105159"/>
            <a:ext cx="3547086" cy="1969130"/>
          </a:xfrm>
          <a:prstGeom prst="rect">
            <a:avLst/>
          </a:prstGeom>
        </p:spPr>
      </p:pic>
      <p:pic>
        <p:nvPicPr>
          <p:cNvPr id="5" name="그림 4" descr="야외, 하늘, 길, 흑백이(가) 표시된 사진&#10;&#10;자동 생성된 설명">
            <a:extLst>
              <a:ext uri="{FF2B5EF4-FFF2-40B4-BE49-F238E27FC236}">
                <a16:creationId xmlns:a16="http://schemas.microsoft.com/office/drawing/2014/main" id="{5FBC7BD9-C07F-0B06-EF22-A8CF7A3EF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612" y="1695336"/>
            <a:ext cx="2788775" cy="2788775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E1FEA7D8-C4D6-AB9B-D00F-2EB9256EC719}"/>
              </a:ext>
            </a:extLst>
          </p:cNvPr>
          <p:cNvSpPr/>
          <p:nvPr/>
        </p:nvSpPr>
        <p:spPr>
          <a:xfrm>
            <a:off x="3974664" y="2903181"/>
            <a:ext cx="471340" cy="23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A2C6B29-9B1C-1D18-E8B5-C8F3E92DF40D}"/>
              </a:ext>
            </a:extLst>
          </p:cNvPr>
          <p:cNvSpPr/>
          <p:nvPr/>
        </p:nvSpPr>
        <p:spPr>
          <a:xfrm>
            <a:off x="7794132" y="2964455"/>
            <a:ext cx="471340" cy="23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FA6F4B-68C1-C054-8522-0394A657D86C}"/>
              </a:ext>
            </a:extLst>
          </p:cNvPr>
          <p:cNvSpPr txBox="1"/>
          <p:nvPr/>
        </p:nvSpPr>
        <p:spPr>
          <a:xfrm>
            <a:off x="3943245" y="2533849"/>
            <a:ext cx="63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SW</a:t>
            </a:r>
            <a:endParaRPr lang="ko-KR" altLang="en-US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800729-638E-D598-A0A0-ECD8A2AB787E}"/>
              </a:ext>
            </a:extLst>
          </p:cNvPr>
          <p:cNvSpPr txBox="1"/>
          <p:nvPr/>
        </p:nvSpPr>
        <p:spPr>
          <a:xfrm>
            <a:off x="7723526" y="2533849"/>
            <a:ext cx="63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HW</a:t>
            </a:r>
            <a:endParaRPr lang="ko-KR" altLang="en-US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41DCBD-06C2-7ED0-4416-7EFDC79EC503}"/>
              </a:ext>
            </a:extLst>
          </p:cNvPr>
          <p:cNvSpPr txBox="1"/>
          <p:nvPr/>
        </p:nvSpPr>
        <p:spPr>
          <a:xfrm>
            <a:off x="7127552" y="1068743"/>
            <a:ext cx="227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Sobel_Operator</a:t>
            </a:r>
            <a:endParaRPr lang="ko-KR" altLang="en-US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05909F-68FD-F33C-3864-4B6D57F0D367}"/>
              </a:ext>
            </a:extLst>
          </p:cNvPr>
          <p:cNvSpPr txBox="1"/>
          <p:nvPr/>
        </p:nvSpPr>
        <p:spPr>
          <a:xfrm>
            <a:off x="3308084" y="1090334"/>
            <a:ext cx="227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Img_Preprocess</a:t>
            </a:r>
            <a:endParaRPr lang="ko-KR" altLang="en-US" b="1"/>
          </a:p>
        </p:txBody>
      </p:sp>
      <p:pic>
        <p:nvPicPr>
          <p:cNvPr id="20" name="그림 19" descr="흑백, 밤, 야외, 스크린샷이(가) 표시된 사진&#10;&#10;자동 생성된 설명">
            <a:extLst>
              <a:ext uri="{FF2B5EF4-FFF2-40B4-BE49-F238E27FC236}">
                <a16:creationId xmlns:a16="http://schemas.microsoft.com/office/drawing/2014/main" id="{3F1F5FB8-819A-409A-5E31-19A507288F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566" y="1723985"/>
            <a:ext cx="2760125" cy="276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54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C4311237-9CED-AFE6-ECD9-D59FD4CEB8F3}"/>
              </a:ext>
            </a:extLst>
          </p:cNvPr>
          <p:cNvSpPr/>
          <p:nvPr/>
        </p:nvSpPr>
        <p:spPr>
          <a:xfrm>
            <a:off x="16928" y="5790027"/>
            <a:ext cx="1256144" cy="106797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B8170F3-4C28-C31A-A643-FDFD71BF9C0D}"/>
              </a:ext>
            </a:extLst>
          </p:cNvPr>
          <p:cNvSpPr/>
          <p:nvPr/>
        </p:nvSpPr>
        <p:spPr>
          <a:xfrm>
            <a:off x="4116511" y="3143597"/>
            <a:ext cx="4561966" cy="259086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0A6FEE-1935-F9DD-8F90-E7B732C401EC}"/>
              </a:ext>
            </a:extLst>
          </p:cNvPr>
          <p:cNvSpPr/>
          <p:nvPr/>
        </p:nvSpPr>
        <p:spPr>
          <a:xfrm>
            <a:off x="4274777" y="3292156"/>
            <a:ext cx="2225635" cy="20782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3C8751-B078-4A7E-F7DE-56F817921865}"/>
              </a:ext>
            </a:extLst>
          </p:cNvPr>
          <p:cNvSpPr/>
          <p:nvPr/>
        </p:nvSpPr>
        <p:spPr>
          <a:xfrm>
            <a:off x="1803498" y="3296826"/>
            <a:ext cx="2154335" cy="20736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470D5-1BBF-DA52-D3DA-B18F1571CFC2}"/>
              </a:ext>
            </a:extLst>
          </p:cNvPr>
          <p:cNvSpPr txBox="1"/>
          <p:nvPr/>
        </p:nvSpPr>
        <p:spPr>
          <a:xfrm>
            <a:off x="4725104" y="5387421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Preprocess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E91028-B80B-9BFC-DA6C-E6897A4B9FA5}"/>
              </a:ext>
            </a:extLst>
          </p:cNvPr>
          <p:cNvSpPr txBox="1"/>
          <p:nvPr/>
        </p:nvSpPr>
        <p:spPr>
          <a:xfrm>
            <a:off x="1802305" y="5347701"/>
            <a:ext cx="22136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Memory Controller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3DDF42-6191-9BB7-EA99-8EB493BCD21B}"/>
              </a:ext>
            </a:extLst>
          </p:cNvPr>
          <p:cNvSpPr/>
          <p:nvPr/>
        </p:nvSpPr>
        <p:spPr>
          <a:xfrm>
            <a:off x="6990521" y="3314497"/>
            <a:ext cx="1572239" cy="20559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0D0CCF-414F-6BB3-E577-5CDB7A4DB305}"/>
              </a:ext>
            </a:extLst>
          </p:cNvPr>
          <p:cNvSpPr txBox="1"/>
          <p:nvPr/>
        </p:nvSpPr>
        <p:spPr>
          <a:xfrm>
            <a:off x="7111316" y="5387422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CORE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512DE1-57D6-6CF3-0A8E-6422B19AD7EC}"/>
              </a:ext>
            </a:extLst>
          </p:cNvPr>
          <p:cNvSpPr/>
          <p:nvPr/>
        </p:nvSpPr>
        <p:spPr>
          <a:xfrm>
            <a:off x="214557" y="3292157"/>
            <a:ext cx="865914" cy="209526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BRAM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135878-81D0-9ED4-7A39-AF26A5E469D6}"/>
              </a:ext>
            </a:extLst>
          </p:cNvPr>
          <p:cNvSpPr/>
          <p:nvPr/>
        </p:nvSpPr>
        <p:spPr>
          <a:xfrm>
            <a:off x="1825507" y="1937571"/>
            <a:ext cx="6730967" cy="806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215391D-F35D-1C7C-328B-6933AAB6E004}"/>
              </a:ext>
            </a:extLst>
          </p:cNvPr>
          <p:cNvCxnSpPr>
            <a:cxnSpLocks/>
          </p:cNvCxnSpPr>
          <p:nvPr/>
        </p:nvCxnSpPr>
        <p:spPr>
          <a:xfrm>
            <a:off x="273400" y="6544035"/>
            <a:ext cx="68348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7A3D6F-5FF7-0F0A-0B12-7E3D77497752}"/>
              </a:ext>
            </a:extLst>
          </p:cNvPr>
          <p:cNvSpPr txBox="1"/>
          <p:nvPr/>
        </p:nvSpPr>
        <p:spPr>
          <a:xfrm>
            <a:off x="4229279" y="3691047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data_i[7:0]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00BEA2-26C6-E3E5-8A36-5FAD04C91275}"/>
              </a:ext>
            </a:extLst>
          </p:cNvPr>
          <p:cNvSpPr txBox="1"/>
          <p:nvPr/>
        </p:nvSpPr>
        <p:spPr>
          <a:xfrm>
            <a:off x="4232399" y="3939396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data_en_i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B86B59-9E57-1315-57B0-B952CA4E0122}"/>
              </a:ext>
            </a:extLst>
          </p:cNvPr>
          <p:cNvSpPr txBox="1"/>
          <p:nvPr/>
        </p:nvSpPr>
        <p:spPr>
          <a:xfrm>
            <a:off x="5243183" y="3683530"/>
            <a:ext cx="13344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data_o[0:9][7:0]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F96159-7B1D-A408-E198-8B5692F70C98}"/>
              </a:ext>
            </a:extLst>
          </p:cNvPr>
          <p:cNvCxnSpPr>
            <a:cxnSpLocks/>
          </p:cNvCxnSpPr>
          <p:nvPr/>
        </p:nvCxnSpPr>
        <p:spPr>
          <a:xfrm>
            <a:off x="6500412" y="3834722"/>
            <a:ext cx="4883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D7288B5-482C-FFF3-67ED-2EEFD36B7BA4}"/>
              </a:ext>
            </a:extLst>
          </p:cNvPr>
          <p:cNvCxnSpPr>
            <a:cxnSpLocks/>
          </p:cNvCxnSpPr>
          <p:nvPr/>
        </p:nvCxnSpPr>
        <p:spPr>
          <a:xfrm>
            <a:off x="6500412" y="4104804"/>
            <a:ext cx="4883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A77C82-AE34-199D-8D6E-CF70668C2003}"/>
              </a:ext>
            </a:extLst>
          </p:cNvPr>
          <p:cNvSpPr txBox="1"/>
          <p:nvPr/>
        </p:nvSpPr>
        <p:spPr>
          <a:xfrm>
            <a:off x="5609850" y="3954130"/>
            <a:ext cx="9390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D1CE1E-9C4D-B7F8-4048-0B1BBA0D39A7}"/>
              </a:ext>
            </a:extLst>
          </p:cNvPr>
          <p:cNvSpPr txBox="1"/>
          <p:nvPr/>
        </p:nvSpPr>
        <p:spPr>
          <a:xfrm>
            <a:off x="5400699" y="3285671"/>
            <a:ext cx="11329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Core_done_o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D05668-A23E-D1F3-1E56-84AF05BA8E56}"/>
              </a:ext>
            </a:extLst>
          </p:cNvPr>
          <p:cNvSpPr txBox="1"/>
          <p:nvPr/>
        </p:nvSpPr>
        <p:spPr>
          <a:xfrm>
            <a:off x="2962227" y="3691048"/>
            <a:ext cx="9798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data_o[7:0]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F48A4C2-07F2-3B18-6AEA-0FE6CB1F1219}"/>
              </a:ext>
            </a:extLst>
          </p:cNvPr>
          <p:cNvCxnSpPr>
            <a:cxnSpLocks/>
          </p:cNvCxnSpPr>
          <p:nvPr/>
        </p:nvCxnSpPr>
        <p:spPr>
          <a:xfrm>
            <a:off x="3958791" y="3849443"/>
            <a:ext cx="3080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D8F13A-93A9-757C-0E5C-50823984DDEB}"/>
              </a:ext>
            </a:extLst>
          </p:cNvPr>
          <p:cNvSpPr txBox="1"/>
          <p:nvPr/>
        </p:nvSpPr>
        <p:spPr>
          <a:xfrm>
            <a:off x="3017660" y="3954858"/>
            <a:ext cx="952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data_en_o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2D17839-3903-4FBC-A152-EF404ADA2CD3}"/>
              </a:ext>
            </a:extLst>
          </p:cNvPr>
          <p:cNvCxnSpPr>
            <a:cxnSpLocks/>
          </p:cNvCxnSpPr>
          <p:nvPr/>
        </p:nvCxnSpPr>
        <p:spPr>
          <a:xfrm flipV="1">
            <a:off x="3952399" y="4096433"/>
            <a:ext cx="314477" cy="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971A508-3F2E-503B-1515-A580DE87B29B}"/>
              </a:ext>
            </a:extLst>
          </p:cNvPr>
          <p:cNvSpPr txBox="1"/>
          <p:nvPr/>
        </p:nvSpPr>
        <p:spPr>
          <a:xfrm>
            <a:off x="2833525" y="3277763"/>
            <a:ext cx="11693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fetch</a:t>
            </a:r>
            <a:r>
              <a:rPr lang="en-US" altLang="ko-KR" sz="1200" b="1">
                <a:solidFill>
                  <a:schemeClr val="tx1"/>
                </a:solidFill>
              </a:rPr>
              <a:t>_done_o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B9AA6F6-6968-9F2D-6C08-9F16F0F7BE02}"/>
              </a:ext>
            </a:extLst>
          </p:cNvPr>
          <p:cNvCxnSpPr>
            <a:cxnSpLocks/>
          </p:cNvCxnSpPr>
          <p:nvPr/>
        </p:nvCxnSpPr>
        <p:spPr>
          <a:xfrm flipV="1">
            <a:off x="3384221" y="2773965"/>
            <a:ext cx="0" cy="527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7BD99EF-61E0-6755-8A41-CB9B4EFDB5AF}"/>
              </a:ext>
            </a:extLst>
          </p:cNvPr>
          <p:cNvCxnSpPr>
            <a:cxnSpLocks/>
          </p:cNvCxnSpPr>
          <p:nvPr/>
        </p:nvCxnSpPr>
        <p:spPr>
          <a:xfrm>
            <a:off x="1090811" y="4432240"/>
            <a:ext cx="71268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BF9544C-6506-7513-C9C2-2EC11E0E76D1}"/>
              </a:ext>
            </a:extLst>
          </p:cNvPr>
          <p:cNvSpPr txBox="1"/>
          <p:nvPr/>
        </p:nvSpPr>
        <p:spPr>
          <a:xfrm>
            <a:off x="1028046" y="3891825"/>
            <a:ext cx="11693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Memory</a:t>
            </a:r>
          </a:p>
          <a:p>
            <a:r>
              <a:rPr lang="en-US" altLang="ko-KR" sz="1200" b="1">
                <a:solidFill>
                  <a:schemeClr val="tx1"/>
                </a:solidFill>
              </a:rPr>
              <a:t>interface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EFCF7B0-40B1-7860-C837-140138E46A56}"/>
              </a:ext>
            </a:extLst>
          </p:cNvPr>
          <p:cNvSpPr/>
          <p:nvPr/>
        </p:nvSpPr>
        <p:spPr>
          <a:xfrm>
            <a:off x="4702641" y="4777423"/>
            <a:ext cx="1443496" cy="304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3x COL</a:t>
            </a:r>
          </a:p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BUFFER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A0F85C0-1168-6F97-510A-6C44BF25B382}"/>
              </a:ext>
            </a:extLst>
          </p:cNvPr>
          <p:cNvCxnSpPr>
            <a:cxnSpLocks/>
          </p:cNvCxnSpPr>
          <p:nvPr/>
        </p:nvCxnSpPr>
        <p:spPr>
          <a:xfrm flipV="1">
            <a:off x="2225888" y="2744231"/>
            <a:ext cx="0" cy="567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FEBD5A6-F47A-2436-2424-FF04A795A54A}"/>
              </a:ext>
            </a:extLst>
          </p:cNvPr>
          <p:cNvSpPr txBox="1"/>
          <p:nvPr/>
        </p:nvSpPr>
        <p:spPr>
          <a:xfrm>
            <a:off x="1772228" y="3282423"/>
            <a:ext cx="11693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fetch</a:t>
            </a:r>
            <a:r>
              <a:rPr lang="en-US" altLang="ko-KR" sz="1200" b="1">
                <a:solidFill>
                  <a:schemeClr val="tx1"/>
                </a:solidFill>
              </a:rPr>
              <a:t>_run_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C561892-8AB1-2A5E-4AB1-DBE0588336C0}"/>
              </a:ext>
            </a:extLst>
          </p:cNvPr>
          <p:cNvSpPr txBox="1"/>
          <p:nvPr/>
        </p:nvSpPr>
        <p:spPr>
          <a:xfrm>
            <a:off x="5786084" y="5764768"/>
            <a:ext cx="1320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SOBEL_TOP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8DB0DE-0A92-9D00-734E-988A01003A4E}"/>
              </a:ext>
            </a:extLst>
          </p:cNvPr>
          <p:cNvSpPr txBox="1"/>
          <p:nvPr/>
        </p:nvSpPr>
        <p:spPr>
          <a:xfrm>
            <a:off x="6988753" y="3683359"/>
            <a:ext cx="13344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data_i[0:9][7:0]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8F5C923-FE95-D9BB-F7B1-F5CE6C9DEF42}"/>
              </a:ext>
            </a:extLst>
          </p:cNvPr>
          <p:cNvSpPr txBox="1"/>
          <p:nvPr/>
        </p:nvSpPr>
        <p:spPr>
          <a:xfrm>
            <a:off x="6957303" y="3971140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Core_en_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54B6515-A013-4149-5F5F-CE7FB7905DC1}"/>
              </a:ext>
            </a:extLst>
          </p:cNvPr>
          <p:cNvSpPr txBox="1"/>
          <p:nvPr/>
        </p:nvSpPr>
        <p:spPr>
          <a:xfrm>
            <a:off x="2392044" y="4970666"/>
            <a:ext cx="15500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 pos _col_o[9:0]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0CE17C6-0996-B2A0-246D-C0945AC688BB}"/>
              </a:ext>
            </a:extLst>
          </p:cNvPr>
          <p:cNvSpPr txBox="1"/>
          <p:nvPr/>
        </p:nvSpPr>
        <p:spPr>
          <a:xfrm>
            <a:off x="2430377" y="4684065"/>
            <a:ext cx="1558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cnt_pos_row_o[9:0]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67682E8-9654-6FDB-E329-3CE34E3B72D4}"/>
              </a:ext>
            </a:extLst>
          </p:cNvPr>
          <p:cNvSpPr txBox="1"/>
          <p:nvPr/>
        </p:nvSpPr>
        <p:spPr>
          <a:xfrm>
            <a:off x="7527471" y="4631242"/>
            <a:ext cx="1012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Pixel_o[7:0]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69CFE24-651C-3399-A3E9-F0B00FB89BBF}"/>
              </a:ext>
            </a:extLst>
          </p:cNvPr>
          <p:cNvSpPr txBox="1"/>
          <p:nvPr/>
        </p:nvSpPr>
        <p:spPr>
          <a:xfrm>
            <a:off x="7527471" y="4919857"/>
            <a:ext cx="1012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b="1"/>
              <a:t>Pixel_en_o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8C90CF7-F3DB-1585-2727-618C0EDE32BE}"/>
              </a:ext>
            </a:extLst>
          </p:cNvPr>
          <p:cNvCxnSpPr>
            <a:cxnSpLocks/>
          </p:cNvCxnSpPr>
          <p:nvPr/>
        </p:nvCxnSpPr>
        <p:spPr>
          <a:xfrm>
            <a:off x="8564963" y="4827337"/>
            <a:ext cx="5894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EDA23A9-4B32-77FE-564F-3C7C95A32ABA}"/>
              </a:ext>
            </a:extLst>
          </p:cNvPr>
          <p:cNvCxnSpPr>
            <a:cxnSpLocks/>
          </p:cNvCxnSpPr>
          <p:nvPr/>
        </p:nvCxnSpPr>
        <p:spPr>
          <a:xfrm>
            <a:off x="8544058" y="5115952"/>
            <a:ext cx="6103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63C1AB6D-5401-1FBB-B055-EE54A2847922}"/>
              </a:ext>
            </a:extLst>
          </p:cNvPr>
          <p:cNvCxnSpPr>
            <a:cxnSpLocks/>
          </p:cNvCxnSpPr>
          <p:nvPr/>
        </p:nvCxnSpPr>
        <p:spPr>
          <a:xfrm>
            <a:off x="273401" y="6140754"/>
            <a:ext cx="68348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9A23163-18EB-959A-1517-23D22B8AC1C1}"/>
              </a:ext>
            </a:extLst>
          </p:cNvPr>
          <p:cNvCxnSpPr>
            <a:cxnSpLocks/>
          </p:cNvCxnSpPr>
          <p:nvPr/>
        </p:nvCxnSpPr>
        <p:spPr>
          <a:xfrm>
            <a:off x="1252480" y="4432240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EC89276-68E9-E459-9C69-6597E44FFF5C}"/>
              </a:ext>
            </a:extLst>
          </p:cNvPr>
          <p:cNvCxnSpPr>
            <a:cxnSpLocks/>
          </p:cNvCxnSpPr>
          <p:nvPr/>
        </p:nvCxnSpPr>
        <p:spPr>
          <a:xfrm>
            <a:off x="8631142" y="4725705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64F7618-8D9E-BB44-5EDE-C0F8BBC79E6A}"/>
              </a:ext>
            </a:extLst>
          </p:cNvPr>
          <p:cNvCxnSpPr>
            <a:cxnSpLocks/>
          </p:cNvCxnSpPr>
          <p:nvPr/>
        </p:nvCxnSpPr>
        <p:spPr>
          <a:xfrm>
            <a:off x="1419434" y="1527436"/>
            <a:ext cx="0" cy="65248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C4379F4E-B94C-56DF-3C55-2C306FD7CE52}"/>
              </a:ext>
            </a:extLst>
          </p:cNvPr>
          <p:cNvCxnSpPr>
            <a:cxnSpLocks/>
          </p:cNvCxnSpPr>
          <p:nvPr/>
        </p:nvCxnSpPr>
        <p:spPr>
          <a:xfrm>
            <a:off x="1561777" y="2278447"/>
            <a:ext cx="292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00BD5465-B582-0113-9E96-99A7501D7570}"/>
              </a:ext>
            </a:extLst>
          </p:cNvPr>
          <p:cNvSpPr txBox="1"/>
          <p:nvPr/>
        </p:nvSpPr>
        <p:spPr>
          <a:xfrm>
            <a:off x="1819455" y="2135670"/>
            <a:ext cx="7278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Start_i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2DE170E8-52C9-77C5-55B8-BD7C90694F36}"/>
              </a:ext>
            </a:extLst>
          </p:cNvPr>
          <p:cNvCxnSpPr>
            <a:cxnSpLocks/>
          </p:cNvCxnSpPr>
          <p:nvPr/>
        </p:nvCxnSpPr>
        <p:spPr>
          <a:xfrm>
            <a:off x="2362621" y="2841332"/>
            <a:ext cx="0" cy="38295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0CFC03F-08B8-5ED9-C651-9455A6014A9A}"/>
              </a:ext>
            </a:extLst>
          </p:cNvPr>
          <p:cNvSpPr txBox="1"/>
          <p:nvPr/>
        </p:nvSpPr>
        <p:spPr>
          <a:xfrm>
            <a:off x="1097688" y="1589521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1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A29C3C1-E561-DD0E-2D4A-4C4D0F760822}"/>
              </a:ext>
            </a:extLst>
          </p:cNvPr>
          <p:cNvSpPr txBox="1"/>
          <p:nvPr/>
        </p:nvSpPr>
        <p:spPr>
          <a:xfrm>
            <a:off x="2419507" y="2841332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2</a:t>
            </a:r>
            <a:endParaRPr lang="ko-KR" altLang="en-US" b="1">
              <a:solidFill>
                <a:srgbClr val="00B0F0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7B025880-C583-E806-7705-CBBBAAA270BD}"/>
              </a:ext>
            </a:extLst>
          </p:cNvPr>
          <p:cNvCxnSpPr>
            <a:cxnSpLocks/>
          </p:cNvCxnSpPr>
          <p:nvPr/>
        </p:nvCxnSpPr>
        <p:spPr>
          <a:xfrm flipH="1" flipV="1">
            <a:off x="3497882" y="2806772"/>
            <a:ext cx="8504" cy="41494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727F24E2-44F1-0764-B69F-61F595CCC418}"/>
              </a:ext>
            </a:extLst>
          </p:cNvPr>
          <p:cNvSpPr txBox="1"/>
          <p:nvPr/>
        </p:nvSpPr>
        <p:spPr>
          <a:xfrm>
            <a:off x="3609551" y="2883555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3</a:t>
            </a:r>
            <a:endParaRPr lang="ko-KR" altLang="en-US" b="1">
              <a:solidFill>
                <a:srgbClr val="00B0F0"/>
              </a:solidFill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39FA6BE5-5FE0-112E-BB78-D7D1E7891203}"/>
              </a:ext>
            </a:extLst>
          </p:cNvPr>
          <p:cNvCxnSpPr>
            <a:cxnSpLocks/>
          </p:cNvCxnSpPr>
          <p:nvPr/>
        </p:nvCxnSpPr>
        <p:spPr>
          <a:xfrm flipV="1">
            <a:off x="6064139" y="2806772"/>
            <a:ext cx="0" cy="40918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9E969901-CADC-A5A6-0279-22A6FFD549CB}"/>
              </a:ext>
            </a:extLst>
          </p:cNvPr>
          <p:cNvCxnSpPr>
            <a:cxnSpLocks/>
          </p:cNvCxnSpPr>
          <p:nvPr/>
        </p:nvCxnSpPr>
        <p:spPr>
          <a:xfrm flipV="1">
            <a:off x="4805586" y="2744231"/>
            <a:ext cx="0" cy="5575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FCBC1DC-8A3C-90C5-1098-A1F793F7ACE9}"/>
              </a:ext>
            </a:extLst>
          </p:cNvPr>
          <p:cNvSpPr txBox="1"/>
          <p:nvPr/>
        </p:nvSpPr>
        <p:spPr>
          <a:xfrm>
            <a:off x="4390218" y="3264353"/>
            <a:ext cx="11329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</a:t>
            </a:r>
            <a:r>
              <a:rPr lang="en-US" altLang="ko-KR" sz="1200" b="1"/>
              <a:t>run</a:t>
            </a:r>
            <a:r>
              <a:rPr lang="en-US" altLang="ko-KR" sz="1200" b="1">
                <a:solidFill>
                  <a:schemeClr val="tx1"/>
                </a:solidFill>
              </a:rPr>
              <a:t>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C1BAB574-95E7-B8ED-F803-C36463A9C30F}"/>
              </a:ext>
            </a:extLst>
          </p:cNvPr>
          <p:cNvCxnSpPr>
            <a:cxnSpLocks/>
          </p:cNvCxnSpPr>
          <p:nvPr/>
        </p:nvCxnSpPr>
        <p:spPr>
          <a:xfrm>
            <a:off x="4956683" y="2806772"/>
            <a:ext cx="0" cy="45758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ACFAD219-A108-DFC2-576E-923787CFBD80}"/>
              </a:ext>
            </a:extLst>
          </p:cNvPr>
          <p:cNvSpPr txBox="1"/>
          <p:nvPr/>
        </p:nvSpPr>
        <p:spPr>
          <a:xfrm>
            <a:off x="5001980" y="2847977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4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D81DDF6-514B-1A72-A52D-803A1D00A8F8}"/>
              </a:ext>
            </a:extLst>
          </p:cNvPr>
          <p:cNvSpPr txBox="1"/>
          <p:nvPr/>
        </p:nvSpPr>
        <p:spPr>
          <a:xfrm>
            <a:off x="6122293" y="2847482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5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415F0-376E-4C24-946A-71C5A03A3EFC}"/>
              </a:ext>
            </a:extLst>
          </p:cNvPr>
          <p:cNvSpPr txBox="1"/>
          <p:nvPr/>
        </p:nvSpPr>
        <p:spPr>
          <a:xfrm>
            <a:off x="331365" y="6167888"/>
            <a:ext cx="523927" cy="43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FB7A650-CEEE-E2E6-158A-54AF5795F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25" y="2042981"/>
            <a:ext cx="780252" cy="6705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93EF958-94C1-5B9E-9B9B-382B97F383CC}"/>
              </a:ext>
            </a:extLst>
          </p:cNvPr>
          <p:cNvSpPr txBox="1"/>
          <p:nvPr/>
        </p:nvSpPr>
        <p:spPr>
          <a:xfrm>
            <a:off x="121848" y="5819166"/>
            <a:ext cx="1539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rgbClr val="FF0000"/>
                </a:solidFill>
              </a:rPr>
              <a:t>DATA FLOW</a:t>
            </a:r>
            <a:endParaRPr lang="ko-KR" altLang="en-US" sz="1100" b="1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ED13AF-C923-3E62-3F75-A0DFACAC5829}"/>
              </a:ext>
            </a:extLst>
          </p:cNvPr>
          <p:cNvSpPr txBox="1"/>
          <p:nvPr/>
        </p:nvSpPr>
        <p:spPr>
          <a:xfrm>
            <a:off x="162057" y="6222446"/>
            <a:ext cx="1539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rgbClr val="00B0F0"/>
                </a:solidFill>
              </a:rPr>
              <a:t>Control FLOW</a:t>
            </a:r>
            <a:endParaRPr lang="ko-KR" altLang="en-US" sz="1100" b="1">
              <a:solidFill>
                <a:srgbClr val="00B0F0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7E8D313-428C-577F-EE13-4619878EEFD4}"/>
              </a:ext>
            </a:extLst>
          </p:cNvPr>
          <p:cNvCxnSpPr>
            <a:cxnSpLocks/>
          </p:cNvCxnSpPr>
          <p:nvPr/>
        </p:nvCxnSpPr>
        <p:spPr>
          <a:xfrm flipV="1">
            <a:off x="5877610" y="2753871"/>
            <a:ext cx="0" cy="5575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0B0225F-46E7-3EDF-8DCA-161B1024E015}"/>
              </a:ext>
            </a:extLst>
          </p:cNvPr>
          <p:cNvCxnSpPr>
            <a:cxnSpLocks/>
          </p:cNvCxnSpPr>
          <p:nvPr/>
        </p:nvCxnSpPr>
        <p:spPr>
          <a:xfrm>
            <a:off x="4015951" y="3772948"/>
            <a:ext cx="2103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6660F01-9DB1-95D0-979F-E15910305853}"/>
              </a:ext>
            </a:extLst>
          </p:cNvPr>
          <p:cNvCxnSpPr>
            <a:cxnSpLocks/>
          </p:cNvCxnSpPr>
          <p:nvPr/>
        </p:nvCxnSpPr>
        <p:spPr>
          <a:xfrm>
            <a:off x="6639406" y="3751642"/>
            <a:ext cx="2103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3B41294-AF68-DE2C-939B-45871DB93F13}"/>
              </a:ext>
            </a:extLst>
          </p:cNvPr>
          <p:cNvSpPr/>
          <p:nvPr/>
        </p:nvSpPr>
        <p:spPr>
          <a:xfrm>
            <a:off x="9171163" y="4334232"/>
            <a:ext cx="951290" cy="11480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3542D67-32EA-78B4-E3A6-5D69CAAFB36F}"/>
              </a:ext>
            </a:extLst>
          </p:cNvPr>
          <p:cNvSpPr txBox="1"/>
          <p:nvPr/>
        </p:nvSpPr>
        <p:spPr>
          <a:xfrm>
            <a:off x="9008740" y="5482250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VGA_PORT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pic>
        <p:nvPicPr>
          <p:cNvPr id="98" name="그래픽 97" descr="모니터 단색으로 채워진">
            <a:extLst>
              <a:ext uri="{FF2B5EF4-FFF2-40B4-BE49-F238E27FC236}">
                <a16:creationId xmlns:a16="http://schemas.microsoft.com/office/drawing/2014/main" id="{68289E9E-0834-499C-4AC8-99FC5693F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42223" y="4197212"/>
            <a:ext cx="1537250" cy="1537250"/>
          </a:xfrm>
          <a:prstGeom prst="rect">
            <a:avLst/>
          </a:prstGeom>
        </p:spPr>
      </p:pic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39F3850C-0560-7A2E-62A6-83A0A3B0F471}"/>
              </a:ext>
            </a:extLst>
          </p:cNvPr>
          <p:cNvCxnSpPr>
            <a:cxnSpLocks/>
          </p:cNvCxnSpPr>
          <p:nvPr/>
        </p:nvCxnSpPr>
        <p:spPr>
          <a:xfrm>
            <a:off x="10145313" y="4860771"/>
            <a:ext cx="7244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0F2A2669-6891-36AB-6329-6ECCA6A4D2A1}"/>
              </a:ext>
            </a:extLst>
          </p:cNvPr>
          <p:cNvCxnSpPr>
            <a:cxnSpLocks/>
          </p:cNvCxnSpPr>
          <p:nvPr/>
        </p:nvCxnSpPr>
        <p:spPr>
          <a:xfrm>
            <a:off x="10256143" y="4736668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D995481E-CB5E-6BE4-B308-BDA4F714CF78}"/>
              </a:ext>
            </a:extLst>
          </p:cNvPr>
          <p:cNvSpPr txBox="1"/>
          <p:nvPr/>
        </p:nvSpPr>
        <p:spPr>
          <a:xfrm>
            <a:off x="10827244" y="4661581"/>
            <a:ext cx="132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VGA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pic>
        <p:nvPicPr>
          <p:cNvPr id="1028" name="Picture 4" descr="On 및 Off 위치. 스위치 벡터 일러스트 레이 션. 로열티 무료 사진, 그림, 이미지 그리고 스톡포토그래피. Image  36790697.">
            <a:extLst>
              <a:ext uri="{FF2B5EF4-FFF2-40B4-BE49-F238E27FC236}">
                <a16:creationId xmlns:a16="http://schemas.microsoft.com/office/drawing/2014/main" id="{9E6D593D-EBBA-83D3-B703-04BEFEE9F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7" y="470286"/>
            <a:ext cx="1041715" cy="109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DF30615F-8D40-18EC-5780-1023150FE087}"/>
              </a:ext>
            </a:extLst>
          </p:cNvPr>
          <p:cNvSpPr txBox="1"/>
          <p:nvPr/>
        </p:nvSpPr>
        <p:spPr>
          <a:xfrm>
            <a:off x="36415" y="202868"/>
            <a:ext cx="132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Switch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28" name="그래픽 127" descr="이미지 단색으로 채워진">
            <a:extLst>
              <a:ext uri="{FF2B5EF4-FFF2-40B4-BE49-F238E27FC236}">
                <a16:creationId xmlns:a16="http://schemas.microsoft.com/office/drawing/2014/main" id="{8A7D5418-AAF2-D6E8-04A7-D1F9D2E45D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9634" y="3420562"/>
            <a:ext cx="785025" cy="785025"/>
          </a:xfrm>
          <a:prstGeom prst="rect">
            <a:avLst/>
          </a:prstGeom>
        </p:spPr>
      </p:pic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DD4B5165-A89D-F8DE-6406-A5675B55CF2F}"/>
              </a:ext>
            </a:extLst>
          </p:cNvPr>
          <p:cNvCxnSpPr>
            <a:cxnSpLocks/>
          </p:cNvCxnSpPr>
          <p:nvPr/>
        </p:nvCxnSpPr>
        <p:spPr>
          <a:xfrm flipV="1">
            <a:off x="1563197" y="1115060"/>
            <a:ext cx="0" cy="11591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9B10EAD7-874B-43B4-02A7-0FD469884FB2}"/>
              </a:ext>
            </a:extLst>
          </p:cNvPr>
          <p:cNvCxnSpPr>
            <a:cxnSpLocks/>
          </p:cNvCxnSpPr>
          <p:nvPr/>
        </p:nvCxnSpPr>
        <p:spPr>
          <a:xfrm>
            <a:off x="1273072" y="1132907"/>
            <a:ext cx="292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그래픽 139" descr="알람 울림 윤곽선">
            <a:extLst>
              <a:ext uri="{FF2B5EF4-FFF2-40B4-BE49-F238E27FC236}">
                <a16:creationId xmlns:a16="http://schemas.microsoft.com/office/drawing/2014/main" id="{3D3CC670-2D4A-9E25-B835-8339C42D7B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36679" y="649270"/>
            <a:ext cx="727465" cy="727465"/>
          </a:xfrm>
          <a:prstGeom prst="rect">
            <a:avLst/>
          </a:prstGeom>
        </p:spPr>
      </p:pic>
      <p:pic>
        <p:nvPicPr>
          <p:cNvPr id="1030" name="Picture 6" descr="전자부품/전자공구/개발보드 전문쇼핑몰 - 툴파츠">
            <a:extLst>
              <a:ext uri="{FF2B5EF4-FFF2-40B4-BE49-F238E27FC236}">
                <a16:creationId xmlns:a16="http://schemas.microsoft.com/office/drawing/2014/main" id="{F3A185CF-FDAA-AEC8-79FB-FA1EA7BF6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6" t="29341" r="9894" b="31278"/>
          <a:stretch/>
        </p:blipFill>
        <p:spPr bwMode="auto">
          <a:xfrm>
            <a:off x="10772566" y="2095546"/>
            <a:ext cx="1330830" cy="49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d PNG, 일러스트, PSD 및 클립 아트에 대한 무료 다운로드 | Pngtree">
            <a:extLst>
              <a:ext uri="{FF2B5EF4-FFF2-40B4-BE49-F238E27FC236}">
                <a16:creationId xmlns:a16="http://schemas.microsoft.com/office/drawing/2014/main" id="{DA3BEF41-82EF-B691-B6B7-F00EB3ECA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826" y="537710"/>
            <a:ext cx="928031" cy="92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E9E66C9-EE1A-5C94-1AF8-778834D0182A}"/>
              </a:ext>
            </a:extLst>
          </p:cNvPr>
          <p:cNvSpPr/>
          <p:nvPr/>
        </p:nvSpPr>
        <p:spPr>
          <a:xfrm>
            <a:off x="9154401" y="1958853"/>
            <a:ext cx="951290" cy="7848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AF33031-1BA1-4A4D-D22E-7493BE174EA8}"/>
              </a:ext>
            </a:extLst>
          </p:cNvPr>
          <p:cNvSpPr txBox="1"/>
          <p:nvPr/>
        </p:nvSpPr>
        <p:spPr>
          <a:xfrm>
            <a:off x="8935343" y="2760444"/>
            <a:ext cx="1320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/>
              <a:t>N_segment_port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81E53BB-4482-E5C0-BFB1-24247A7D7C21}"/>
              </a:ext>
            </a:extLst>
          </p:cNvPr>
          <p:cNvSpPr txBox="1"/>
          <p:nvPr/>
        </p:nvSpPr>
        <p:spPr>
          <a:xfrm>
            <a:off x="10712341" y="2735598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7_segment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41517CBB-6499-9F28-0F56-4EDD05C833BF}"/>
              </a:ext>
            </a:extLst>
          </p:cNvPr>
          <p:cNvCxnSpPr>
            <a:cxnSpLocks/>
          </p:cNvCxnSpPr>
          <p:nvPr/>
        </p:nvCxnSpPr>
        <p:spPr>
          <a:xfrm>
            <a:off x="8556474" y="2361228"/>
            <a:ext cx="597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DCDD0A3B-09AB-7B3F-F855-5CEC671C31ED}"/>
              </a:ext>
            </a:extLst>
          </p:cNvPr>
          <p:cNvSpPr txBox="1"/>
          <p:nvPr/>
        </p:nvSpPr>
        <p:spPr>
          <a:xfrm>
            <a:off x="7620974" y="2197038"/>
            <a:ext cx="9390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seg_up_o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CA8FB146-2A01-BDA4-5DF8-FCAA699244C6}"/>
              </a:ext>
            </a:extLst>
          </p:cNvPr>
          <p:cNvCxnSpPr>
            <a:cxnSpLocks/>
          </p:cNvCxnSpPr>
          <p:nvPr/>
        </p:nvCxnSpPr>
        <p:spPr>
          <a:xfrm>
            <a:off x="8620383" y="2280450"/>
            <a:ext cx="1723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E25B14AC-34EE-83A3-3D1D-FE392E424F93}"/>
              </a:ext>
            </a:extLst>
          </p:cNvPr>
          <p:cNvCxnSpPr>
            <a:cxnSpLocks/>
          </p:cNvCxnSpPr>
          <p:nvPr/>
        </p:nvCxnSpPr>
        <p:spPr>
          <a:xfrm flipV="1">
            <a:off x="8776510" y="2120430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8A45C632-5FB4-6B22-FA70-8F903DB9D991}"/>
              </a:ext>
            </a:extLst>
          </p:cNvPr>
          <p:cNvCxnSpPr>
            <a:cxnSpLocks/>
          </p:cNvCxnSpPr>
          <p:nvPr/>
        </p:nvCxnSpPr>
        <p:spPr>
          <a:xfrm flipV="1">
            <a:off x="8924063" y="2120430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FAEDD0A6-56BA-7723-F6C4-F84A040B69DC}"/>
              </a:ext>
            </a:extLst>
          </p:cNvPr>
          <p:cNvCxnSpPr>
            <a:cxnSpLocks/>
          </p:cNvCxnSpPr>
          <p:nvPr/>
        </p:nvCxnSpPr>
        <p:spPr>
          <a:xfrm>
            <a:off x="8776510" y="2135670"/>
            <a:ext cx="14654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816EA40D-568D-FAD3-60E3-D171E5E4BADD}"/>
              </a:ext>
            </a:extLst>
          </p:cNvPr>
          <p:cNvCxnSpPr>
            <a:cxnSpLocks/>
          </p:cNvCxnSpPr>
          <p:nvPr/>
        </p:nvCxnSpPr>
        <p:spPr>
          <a:xfrm>
            <a:off x="8923057" y="2280450"/>
            <a:ext cx="1723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066887CC-AAEC-BD49-8691-CB71B5B0F930}"/>
              </a:ext>
            </a:extLst>
          </p:cNvPr>
          <p:cNvCxnSpPr>
            <a:cxnSpLocks/>
          </p:cNvCxnSpPr>
          <p:nvPr/>
        </p:nvCxnSpPr>
        <p:spPr>
          <a:xfrm>
            <a:off x="5877610" y="4376415"/>
            <a:ext cx="2881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33E77803-52FA-C6BB-E5E2-AC6B1F1C824A}"/>
              </a:ext>
            </a:extLst>
          </p:cNvPr>
          <p:cNvCxnSpPr>
            <a:cxnSpLocks/>
          </p:cNvCxnSpPr>
          <p:nvPr/>
        </p:nvCxnSpPr>
        <p:spPr>
          <a:xfrm flipV="1">
            <a:off x="6149559" y="4216395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FC48A235-AC9B-92FC-C4C4-B98AFD4BB92A}"/>
              </a:ext>
            </a:extLst>
          </p:cNvPr>
          <p:cNvCxnSpPr>
            <a:cxnSpLocks/>
          </p:cNvCxnSpPr>
          <p:nvPr/>
        </p:nvCxnSpPr>
        <p:spPr>
          <a:xfrm>
            <a:off x="6149559" y="4231635"/>
            <a:ext cx="29692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D128677C-41D8-07B5-AF7C-E4FF7F9F5B6D}"/>
              </a:ext>
            </a:extLst>
          </p:cNvPr>
          <p:cNvCxnSpPr>
            <a:cxnSpLocks/>
          </p:cNvCxnSpPr>
          <p:nvPr/>
        </p:nvCxnSpPr>
        <p:spPr>
          <a:xfrm>
            <a:off x="3243877" y="4386064"/>
            <a:ext cx="2881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C7DB0B5A-3BDC-3422-2B79-9055079D4F16}"/>
              </a:ext>
            </a:extLst>
          </p:cNvPr>
          <p:cNvCxnSpPr>
            <a:cxnSpLocks/>
          </p:cNvCxnSpPr>
          <p:nvPr/>
        </p:nvCxnSpPr>
        <p:spPr>
          <a:xfrm flipV="1">
            <a:off x="3515826" y="4226044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B411805C-00A4-8B74-D161-EA10229AE4E8}"/>
              </a:ext>
            </a:extLst>
          </p:cNvPr>
          <p:cNvCxnSpPr>
            <a:cxnSpLocks/>
          </p:cNvCxnSpPr>
          <p:nvPr/>
        </p:nvCxnSpPr>
        <p:spPr>
          <a:xfrm>
            <a:off x="3515826" y="4241284"/>
            <a:ext cx="29692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1E207C25-C611-570D-6323-3E6D480D5833}"/>
              </a:ext>
            </a:extLst>
          </p:cNvPr>
          <p:cNvCxnSpPr>
            <a:cxnSpLocks/>
          </p:cNvCxnSpPr>
          <p:nvPr/>
        </p:nvCxnSpPr>
        <p:spPr>
          <a:xfrm>
            <a:off x="10102784" y="2327645"/>
            <a:ext cx="7244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6A9A193E-6219-2052-995F-DE5529E95D92}"/>
              </a:ext>
            </a:extLst>
          </p:cNvPr>
          <p:cNvCxnSpPr>
            <a:cxnSpLocks/>
          </p:cNvCxnSpPr>
          <p:nvPr/>
        </p:nvCxnSpPr>
        <p:spPr>
          <a:xfrm>
            <a:off x="10213614" y="2203542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직선 연결선 1024">
            <a:extLst>
              <a:ext uri="{FF2B5EF4-FFF2-40B4-BE49-F238E27FC236}">
                <a16:creationId xmlns:a16="http://schemas.microsoft.com/office/drawing/2014/main" id="{A2439146-68E1-7B4A-AEF4-C1BE7D285E64}"/>
              </a:ext>
            </a:extLst>
          </p:cNvPr>
          <p:cNvCxnSpPr>
            <a:cxnSpLocks/>
          </p:cNvCxnSpPr>
          <p:nvPr/>
        </p:nvCxnSpPr>
        <p:spPr>
          <a:xfrm flipV="1">
            <a:off x="4002851" y="1445244"/>
            <a:ext cx="0" cy="498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1D642096-07EC-5185-EA38-5D5CA17276BE}"/>
              </a:ext>
            </a:extLst>
          </p:cNvPr>
          <p:cNvSpPr txBox="1"/>
          <p:nvPr/>
        </p:nvSpPr>
        <p:spPr>
          <a:xfrm>
            <a:off x="3989103" y="1491973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When(RUN_MODE)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cxnSp>
        <p:nvCxnSpPr>
          <p:cNvPr id="1031" name="직선 연결선 1030">
            <a:extLst>
              <a:ext uri="{FF2B5EF4-FFF2-40B4-BE49-F238E27FC236}">
                <a16:creationId xmlns:a16="http://schemas.microsoft.com/office/drawing/2014/main" id="{3E4EFA2F-25BE-01D3-8E5C-F33F5223F47D}"/>
              </a:ext>
            </a:extLst>
          </p:cNvPr>
          <p:cNvCxnSpPr>
            <a:cxnSpLocks/>
          </p:cNvCxnSpPr>
          <p:nvPr/>
        </p:nvCxnSpPr>
        <p:spPr>
          <a:xfrm flipV="1">
            <a:off x="6476223" y="1399881"/>
            <a:ext cx="0" cy="498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10AD6301-4DF8-81DC-3790-C9DDB4C94FA3}"/>
              </a:ext>
            </a:extLst>
          </p:cNvPr>
          <p:cNvSpPr txBox="1"/>
          <p:nvPr/>
        </p:nvSpPr>
        <p:spPr>
          <a:xfrm>
            <a:off x="6462474" y="1476278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When(RUN_MODE)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4DDE5CFB-9849-7DB7-5F05-3F5EC97517E4}"/>
              </a:ext>
            </a:extLst>
          </p:cNvPr>
          <p:cNvSpPr txBox="1"/>
          <p:nvPr/>
        </p:nvSpPr>
        <p:spPr>
          <a:xfrm>
            <a:off x="8145995" y="1607937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When(1_line_done)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724D76EB-FD56-43E0-A595-2D7746D1C463}"/>
              </a:ext>
            </a:extLst>
          </p:cNvPr>
          <p:cNvSpPr txBox="1"/>
          <p:nvPr/>
        </p:nvSpPr>
        <p:spPr>
          <a:xfrm>
            <a:off x="3328703" y="259647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LED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02B4B929-9153-5D01-9436-D4DF6F1F2F3A}"/>
              </a:ext>
            </a:extLst>
          </p:cNvPr>
          <p:cNvSpPr txBox="1"/>
          <p:nvPr/>
        </p:nvSpPr>
        <p:spPr>
          <a:xfrm>
            <a:off x="5802074" y="265811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BUZZER</a:t>
            </a:r>
            <a:endParaRPr lang="ko-KR" altLang="en-US" sz="1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120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19F8EB-59B0-21E7-3E03-E4DF8DC2F38D}"/>
              </a:ext>
            </a:extLst>
          </p:cNvPr>
          <p:cNvSpPr/>
          <p:nvPr/>
        </p:nvSpPr>
        <p:spPr>
          <a:xfrm>
            <a:off x="4156595" y="2417757"/>
            <a:ext cx="4561966" cy="259086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0A6FEE-1935-F9DD-8F90-E7B732C401EC}"/>
              </a:ext>
            </a:extLst>
          </p:cNvPr>
          <p:cNvSpPr/>
          <p:nvPr/>
        </p:nvSpPr>
        <p:spPr>
          <a:xfrm>
            <a:off x="4314861" y="2566316"/>
            <a:ext cx="2225635" cy="20782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3C8751-B078-4A7E-F7DE-56F817921865}"/>
              </a:ext>
            </a:extLst>
          </p:cNvPr>
          <p:cNvSpPr/>
          <p:nvPr/>
        </p:nvSpPr>
        <p:spPr>
          <a:xfrm>
            <a:off x="1843582" y="2570986"/>
            <a:ext cx="2154335" cy="20736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470D5-1BBF-DA52-D3DA-B18F1571CFC2}"/>
              </a:ext>
            </a:extLst>
          </p:cNvPr>
          <p:cNvSpPr txBox="1"/>
          <p:nvPr/>
        </p:nvSpPr>
        <p:spPr>
          <a:xfrm>
            <a:off x="4765188" y="4661581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Preprocess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E91028-B80B-9BFC-DA6C-E6897A4B9FA5}"/>
              </a:ext>
            </a:extLst>
          </p:cNvPr>
          <p:cNvSpPr txBox="1"/>
          <p:nvPr/>
        </p:nvSpPr>
        <p:spPr>
          <a:xfrm>
            <a:off x="1842389" y="4621861"/>
            <a:ext cx="22136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Memory Controller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3DDF42-6191-9BB7-EA99-8EB493BCD21B}"/>
              </a:ext>
            </a:extLst>
          </p:cNvPr>
          <p:cNvSpPr/>
          <p:nvPr/>
        </p:nvSpPr>
        <p:spPr>
          <a:xfrm>
            <a:off x="7030605" y="2588657"/>
            <a:ext cx="1572239" cy="20559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0D0CCF-414F-6BB3-E577-5CDB7A4DB305}"/>
              </a:ext>
            </a:extLst>
          </p:cNvPr>
          <p:cNvSpPr txBox="1"/>
          <p:nvPr/>
        </p:nvSpPr>
        <p:spPr>
          <a:xfrm>
            <a:off x="7151400" y="4661582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CORE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512DE1-57D6-6CF3-0A8E-6422B19AD7EC}"/>
              </a:ext>
            </a:extLst>
          </p:cNvPr>
          <p:cNvSpPr/>
          <p:nvPr/>
        </p:nvSpPr>
        <p:spPr>
          <a:xfrm>
            <a:off x="254641" y="2566317"/>
            <a:ext cx="865914" cy="209526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BRAM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135878-81D0-9ED4-7A39-AF26A5E469D6}"/>
              </a:ext>
            </a:extLst>
          </p:cNvPr>
          <p:cNvSpPr/>
          <p:nvPr/>
        </p:nvSpPr>
        <p:spPr>
          <a:xfrm>
            <a:off x="1865591" y="1211731"/>
            <a:ext cx="6730967" cy="806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7A3D6F-5FF7-0F0A-0B12-7E3D77497752}"/>
              </a:ext>
            </a:extLst>
          </p:cNvPr>
          <p:cNvSpPr txBox="1"/>
          <p:nvPr/>
        </p:nvSpPr>
        <p:spPr>
          <a:xfrm>
            <a:off x="4269363" y="2965207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data_i[7:0]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00BEA2-26C6-E3E5-8A36-5FAD04C91275}"/>
              </a:ext>
            </a:extLst>
          </p:cNvPr>
          <p:cNvSpPr txBox="1"/>
          <p:nvPr/>
        </p:nvSpPr>
        <p:spPr>
          <a:xfrm>
            <a:off x="4272483" y="3213556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data_en_i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B86B59-9E57-1315-57B0-B952CA4E0122}"/>
              </a:ext>
            </a:extLst>
          </p:cNvPr>
          <p:cNvSpPr txBox="1"/>
          <p:nvPr/>
        </p:nvSpPr>
        <p:spPr>
          <a:xfrm>
            <a:off x="5283267" y="2957690"/>
            <a:ext cx="13344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data_o[0:9][7:0]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F96159-7B1D-A408-E198-8B5692F70C98}"/>
              </a:ext>
            </a:extLst>
          </p:cNvPr>
          <p:cNvCxnSpPr>
            <a:cxnSpLocks/>
          </p:cNvCxnSpPr>
          <p:nvPr/>
        </p:nvCxnSpPr>
        <p:spPr>
          <a:xfrm>
            <a:off x="6540496" y="3108882"/>
            <a:ext cx="4883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D7288B5-482C-FFF3-67ED-2EEFD36B7BA4}"/>
              </a:ext>
            </a:extLst>
          </p:cNvPr>
          <p:cNvCxnSpPr>
            <a:cxnSpLocks/>
          </p:cNvCxnSpPr>
          <p:nvPr/>
        </p:nvCxnSpPr>
        <p:spPr>
          <a:xfrm>
            <a:off x="6540496" y="3378964"/>
            <a:ext cx="4883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A77C82-AE34-199D-8D6E-CF70668C2003}"/>
              </a:ext>
            </a:extLst>
          </p:cNvPr>
          <p:cNvSpPr txBox="1"/>
          <p:nvPr/>
        </p:nvSpPr>
        <p:spPr>
          <a:xfrm>
            <a:off x="5649934" y="3228290"/>
            <a:ext cx="9390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D1CE1E-9C4D-B7F8-4048-0B1BBA0D39A7}"/>
              </a:ext>
            </a:extLst>
          </p:cNvPr>
          <p:cNvSpPr txBox="1"/>
          <p:nvPr/>
        </p:nvSpPr>
        <p:spPr>
          <a:xfrm>
            <a:off x="5440783" y="2559831"/>
            <a:ext cx="11329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Core_done_o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D05668-A23E-D1F3-1E56-84AF05BA8E56}"/>
              </a:ext>
            </a:extLst>
          </p:cNvPr>
          <p:cNvSpPr txBox="1"/>
          <p:nvPr/>
        </p:nvSpPr>
        <p:spPr>
          <a:xfrm>
            <a:off x="3002311" y="2965208"/>
            <a:ext cx="9798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data_o[7:0]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F48A4C2-07F2-3B18-6AEA-0FE6CB1F1219}"/>
              </a:ext>
            </a:extLst>
          </p:cNvPr>
          <p:cNvCxnSpPr>
            <a:cxnSpLocks/>
          </p:cNvCxnSpPr>
          <p:nvPr/>
        </p:nvCxnSpPr>
        <p:spPr>
          <a:xfrm>
            <a:off x="3998875" y="3123603"/>
            <a:ext cx="3080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D8F13A-93A9-757C-0E5C-50823984DDEB}"/>
              </a:ext>
            </a:extLst>
          </p:cNvPr>
          <p:cNvSpPr txBox="1"/>
          <p:nvPr/>
        </p:nvSpPr>
        <p:spPr>
          <a:xfrm>
            <a:off x="3057744" y="3229018"/>
            <a:ext cx="952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data_en_o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2D17839-3903-4FBC-A152-EF404ADA2CD3}"/>
              </a:ext>
            </a:extLst>
          </p:cNvPr>
          <p:cNvCxnSpPr>
            <a:cxnSpLocks/>
          </p:cNvCxnSpPr>
          <p:nvPr/>
        </p:nvCxnSpPr>
        <p:spPr>
          <a:xfrm flipV="1">
            <a:off x="3992483" y="3370593"/>
            <a:ext cx="314477" cy="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971A508-3F2E-503B-1515-A580DE87B29B}"/>
              </a:ext>
            </a:extLst>
          </p:cNvPr>
          <p:cNvSpPr txBox="1"/>
          <p:nvPr/>
        </p:nvSpPr>
        <p:spPr>
          <a:xfrm>
            <a:off x="2873609" y="2551923"/>
            <a:ext cx="11693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fetch</a:t>
            </a:r>
            <a:r>
              <a:rPr lang="en-US" altLang="ko-KR" sz="1200" b="1">
                <a:solidFill>
                  <a:schemeClr val="tx1"/>
                </a:solidFill>
              </a:rPr>
              <a:t>_done_o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B9AA6F6-6968-9F2D-6C08-9F16F0F7BE02}"/>
              </a:ext>
            </a:extLst>
          </p:cNvPr>
          <p:cNvCxnSpPr>
            <a:cxnSpLocks/>
          </p:cNvCxnSpPr>
          <p:nvPr/>
        </p:nvCxnSpPr>
        <p:spPr>
          <a:xfrm flipV="1">
            <a:off x="3424305" y="2048125"/>
            <a:ext cx="0" cy="527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7BD99EF-61E0-6755-8A41-CB9B4EFDB5AF}"/>
              </a:ext>
            </a:extLst>
          </p:cNvPr>
          <p:cNvCxnSpPr>
            <a:cxnSpLocks/>
          </p:cNvCxnSpPr>
          <p:nvPr/>
        </p:nvCxnSpPr>
        <p:spPr>
          <a:xfrm>
            <a:off x="1130895" y="3706400"/>
            <a:ext cx="71268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BF9544C-6506-7513-C9C2-2EC11E0E76D1}"/>
              </a:ext>
            </a:extLst>
          </p:cNvPr>
          <p:cNvSpPr txBox="1"/>
          <p:nvPr/>
        </p:nvSpPr>
        <p:spPr>
          <a:xfrm>
            <a:off x="1068130" y="3165985"/>
            <a:ext cx="11693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Memory</a:t>
            </a:r>
          </a:p>
          <a:p>
            <a:r>
              <a:rPr lang="en-US" altLang="ko-KR" sz="1200" b="1">
                <a:solidFill>
                  <a:schemeClr val="tx1"/>
                </a:solidFill>
              </a:rPr>
              <a:t>interface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EFCF7B0-40B1-7860-C837-140138E46A56}"/>
              </a:ext>
            </a:extLst>
          </p:cNvPr>
          <p:cNvSpPr/>
          <p:nvPr/>
        </p:nvSpPr>
        <p:spPr>
          <a:xfrm>
            <a:off x="4742725" y="4051583"/>
            <a:ext cx="1443496" cy="304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3x COL</a:t>
            </a:r>
          </a:p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BUFFER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A0F85C0-1168-6F97-510A-6C44BF25B382}"/>
              </a:ext>
            </a:extLst>
          </p:cNvPr>
          <p:cNvCxnSpPr>
            <a:cxnSpLocks/>
          </p:cNvCxnSpPr>
          <p:nvPr/>
        </p:nvCxnSpPr>
        <p:spPr>
          <a:xfrm flipV="1">
            <a:off x="2265972" y="2018391"/>
            <a:ext cx="0" cy="567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FEBD5A6-F47A-2436-2424-FF04A795A54A}"/>
              </a:ext>
            </a:extLst>
          </p:cNvPr>
          <p:cNvSpPr txBox="1"/>
          <p:nvPr/>
        </p:nvSpPr>
        <p:spPr>
          <a:xfrm>
            <a:off x="1812312" y="2556583"/>
            <a:ext cx="11693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fetch</a:t>
            </a:r>
            <a:r>
              <a:rPr lang="en-US" altLang="ko-KR" sz="1200" b="1">
                <a:solidFill>
                  <a:schemeClr val="tx1"/>
                </a:solidFill>
              </a:rPr>
              <a:t>_run_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8DB0DE-0A92-9D00-734E-988A01003A4E}"/>
              </a:ext>
            </a:extLst>
          </p:cNvPr>
          <p:cNvSpPr txBox="1"/>
          <p:nvPr/>
        </p:nvSpPr>
        <p:spPr>
          <a:xfrm>
            <a:off x="7028837" y="2957519"/>
            <a:ext cx="13344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data_i[0:9][7:0]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8F5C923-FE95-D9BB-F7B1-F5CE6C9DEF42}"/>
              </a:ext>
            </a:extLst>
          </p:cNvPr>
          <p:cNvSpPr txBox="1"/>
          <p:nvPr/>
        </p:nvSpPr>
        <p:spPr>
          <a:xfrm>
            <a:off x="6997387" y="3245300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Core_en_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54B6515-A013-4149-5F5F-CE7FB7905DC1}"/>
              </a:ext>
            </a:extLst>
          </p:cNvPr>
          <p:cNvSpPr txBox="1"/>
          <p:nvPr/>
        </p:nvSpPr>
        <p:spPr>
          <a:xfrm>
            <a:off x="2432128" y="4244826"/>
            <a:ext cx="15500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 pos _col_o[9:0]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0CE17C6-0996-B2A0-246D-C0945AC688BB}"/>
              </a:ext>
            </a:extLst>
          </p:cNvPr>
          <p:cNvSpPr txBox="1"/>
          <p:nvPr/>
        </p:nvSpPr>
        <p:spPr>
          <a:xfrm>
            <a:off x="2470461" y="3958225"/>
            <a:ext cx="1558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cnt_pos_row_o[9:0]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67682E8-9654-6FDB-E329-3CE34E3B72D4}"/>
              </a:ext>
            </a:extLst>
          </p:cNvPr>
          <p:cNvSpPr txBox="1"/>
          <p:nvPr/>
        </p:nvSpPr>
        <p:spPr>
          <a:xfrm>
            <a:off x="7567555" y="3905402"/>
            <a:ext cx="1012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Pixel_o[7:0]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69CFE24-651C-3399-A3E9-F0B00FB89BBF}"/>
              </a:ext>
            </a:extLst>
          </p:cNvPr>
          <p:cNvSpPr txBox="1"/>
          <p:nvPr/>
        </p:nvSpPr>
        <p:spPr>
          <a:xfrm>
            <a:off x="7567555" y="4194017"/>
            <a:ext cx="1012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b="1"/>
              <a:t>Pixel_en_o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8C90CF7-F3DB-1585-2727-618C0EDE32BE}"/>
              </a:ext>
            </a:extLst>
          </p:cNvPr>
          <p:cNvCxnSpPr>
            <a:cxnSpLocks/>
          </p:cNvCxnSpPr>
          <p:nvPr/>
        </p:nvCxnSpPr>
        <p:spPr>
          <a:xfrm>
            <a:off x="7557350" y="4795440"/>
            <a:ext cx="5894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EDA23A9-4B32-77FE-564F-3C7C95A32ABA}"/>
              </a:ext>
            </a:extLst>
          </p:cNvPr>
          <p:cNvCxnSpPr>
            <a:cxnSpLocks/>
          </p:cNvCxnSpPr>
          <p:nvPr/>
        </p:nvCxnSpPr>
        <p:spPr>
          <a:xfrm>
            <a:off x="7536445" y="5084055"/>
            <a:ext cx="6103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9A23163-18EB-959A-1517-23D22B8AC1C1}"/>
              </a:ext>
            </a:extLst>
          </p:cNvPr>
          <p:cNvCxnSpPr>
            <a:cxnSpLocks/>
          </p:cNvCxnSpPr>
          <p:nvPr/>
        </p:nvCxnSpPr>
        <p:spPr>
          <a:xfrm>
            <a:off x="1292564" y="3706400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EC89276-68E9-E459-9C69-6597E44FFF5C}"/>
              </a:ext>
            </a:extLst>
          </p:cNvPr>
          <p:cNvCxnSpPr>
            <a:cxnSpLocks/>
          </p:cNvCxnSpPr>
          <p:nvPr/>
        </p:nvCxnSpPr>
        <p:spPr>
          <a:xfrm>
            <a:off x="7623529" y="4693808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64F7618-8D9E-BB44-5EDE-C0F8BBC79E6A}"/>
              </a:ext>
            </a:extLst>
          </p:cNvPr>
          <p:cNvCxnSpPr>
            <a:cxnSpLocks/>
          </p:cNvCxnSpPr>
          <p:nvPr/>
        </p:nvCxnSpPr>
        <p:spPr>
          <a:xfrm>
            <a:off x="1459518" y="801596"/>
            <a:ext cx="0" cy="65248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C4379F4E-B94C-56DF-3C55-2C306FD7CE52}"/>
              </a:ext>
            </a:extLst>
          </p:cNvPr>
          <p:cNvCxnSpPr>
            <a:cxnSpLocks/>
          </p:cNvCxnSpPr>
          <p:nvPr/>
        </p:nvCxnSpPr>
        <p:spPr>
          <a:xfrm>
            <a:off x="1601861" y="1552607"/>
            <a:ext cx="292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00BD5465-B582-0113-9E96-99A7501D7570}"/>
              </a:ext>
            </a:extLst>
          </p:cNvPr>
          <p:cNvSpPr txBox="1"/>
          <p:nvPr/>
        </p:nvSpPr>
        <p:spPr>
          <a:xfrm>
            <a:off x="1859539" y="1409830"/>
            <a:ext cx="7278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Start_i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2DE170E8-52C9-77C5-55B8-BD7C90694F36}"/>
              </a:ext>
            </a:extLst>
          </p:cNvPr>
          <p:cNvCxnSpPr>
            <a:cxnSpLocks/>
          </p:cNvCxnSpPr>
          <p:nvPr/>
        </p:nvCxnSpPr>
        <p:spPr>
          <a:xfrm>
            <a:off x="2402705" y="2115492"/>
            <a:ext cx="0" cy="38295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0CFC03F-08B8-5ED9-C651-9455A6014A9A}"/>
              </a:ext>
            </a:extLst>
          </p:cNvPr>
          <p:cNvSpPr txBox="1"/>
          <p:nvPr/>
        </p:nvSpPr>
        <p:spPr>
          <a:xfrm>
            <a:off x="1137772" y="863681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1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A29C3C1-E561-DD0E-2D4A-4C4D0F760822}"/>
              </a:ext>
            </a:extLst>
          </p:cNvPr>
          <p:cNvSpPr txBox="1"/>
          <p:nvPr/>
        </p:nvSpPr>
        <p:spPr>
          <a:xfrm>
            <a:off x="2459591" y="2115492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2</a:t>
            </a:r>
            <a:endParaRPr lang="ko-KR" altLang="en-US" b="1">
              <a:solidFill>
                <a:srgbClr val="00B0F0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7B025880-C583-E806-7705-CBBBAAA270BD}"/>
              </a:ext>
            </a:extLst>
          </p:cNvPr>
          <p:cNvCxnSpPr>
            <a:cxnSpLocks/>
          </p:cNvCxnSpPr>
          <p:nvPr/>
        </p:nvCxnSpPr>
        <p:spPr>
          <a:xfrm flipH="1" flipV="1">
            <a:off x="3537966" y="2080932"/>
            <a:ext cx="8504" cy="41494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727F24E2-44F1-0764-B69F-61F595CCC418}"/>
              </a:ext>
            </a:extLst>
          </p:cNvPr>
          <p:cNvSpPr txBox="1"/>
          <p:nvPr/>
        </p:nvSpPr>
        <p:spPr>
          <a:xfrm>
            <a:off x="3649635" y="2157715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3</a:t>
            </a:r>
            <a:endParaRPr lang="ko-KR" altLang="en-US" b="1">
              <a:solidFill>
                <a:srgbClr val="00B0F0"/>
              </a:solidFill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39FA6BE5-5FE0-112E-BB78-D7D1E7891203}"/>
              </a:ext>
            </a:extLst>
          </p:cNvPr>
          <p:cNvCxnSpPr>
            <a:cxnSpLocks/>
          </p:cNvCxnSpPr>
          <p:nvPr/>
        </p:nvCxnSpPr>
        <p:spPr>
          <a:xfrm flipV="1">
            <a:off x="6104223" y="2080932"/>
            <a:ext cx="0" cy="40918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9E969901-CADC-A5A6-0279-22A6FFD549CB}"/>
              </a:ext>
            </a:extLst>
          </p:cNvPr>
          <p:cNvCxnSpPr>
            <a:cxnSpLocks/>
          </p:cNvCxnSpPr>
          <p:nvPr/>
        </p:nvCxnSpPr>
        <p:spPr>
          <a:xfrm flipV="1">
            <a:off x="4845670" y="2018391"/>
            <a:ext cx="0" cy="5575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FCBC1DC-8A3C-90C5-1098-A1F793F7ACE9}"/>
              </a:ext>
            </a:extLst>
          </p:cNvPr>
          <p:cNvSpPr txBox="1"/>
          <p:nvPr/>
        </p:nvSpPr>
        <p:spPr>
          <a:xfrm>
            <a:off x="4430302" y="2538513"/>
            <a:ext cx="11329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</a:t>
            </a:r>
            <a:r>
              <a:rPr lang="en-US" altLang="ko-KR" sz="1200" b="1"/>
              <a:t>run</a:t>
            </a:r>
            <a:r>
              <a:rPr lang="en-US" altLang="ko-KR" sz="1200" b="1">
                <a:solidFill>
                  <a:schemeClr val="tx1"/>
                </a:solidFill>
              </a:rPr>
              <a:t>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C1BAB574-95E7-B8ED-F803-C36463A9C30F}"/>
              </a:ext>
            </a:extLst>
          </p:cNvPr>
          <p:cNvCxnSpPr>
            <a:cxnSpLocks/>
          </p:cNvCxnSpPr>
          <p:nvPr/>
        </p:nvCxnSpPr>
        <p:spPr>
          <a:xfrm>
            <a:off x="4996767" y="2080932"/>
            <a:ext cx="0" cy="45758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ACFAD219-A108-DFC2-576E-923787CFBD80}"/>
              </a:ext>
            </a:extLst>
          </p:cNvPr>
          <p:cNvSpPr txBox="1"/>
          <p:nvPr/>
        </p:nvSpPr>
        <p:spPr>
          <a:xfrm>
            <a:off x="5042064" y="2122137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4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D81DDF6-514B-1A72-A52D-803A1D00A8F8}"/>
              </a:ext>
            </a:extLst>
          </p:cNvPr>
          <p:cNvSpPr txBox="1"/>
          <p:nvPr/>
        </p:nvSpPr>
        <p:spPr>
          <a:xfrm>
            <a:off x="6162377" y="2121642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5</a:t>
            </a:r>
            <a:endParaRPr lang="ko-KR" altLang="en-US" b="1">
              <a:solidFill>
                <a:srgbClr val="00B0F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FB7A650-CEEE-E2E6-158A-54AF5795F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909" y="1317141"/>
            <a:ext cx="780252" cy="670514"/>
          </a:xfrm>
          <a:prstGeom prst="rect">
            <a:avLst/>
          </a:prstGeom>
        </p:spPr>
      </p:pic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7E8D313-428C-577F-EE13-4619878EEFD4}"/>
              </a:ext>
            </a:extLst>
          </p:cNvPr>
          <p:cNvCxnSpPr>
            <a:cxnSpLocks/>
          </p:cNvCxnSpPr>
          <p:nvPr/>
        </p:nvCxnSpPr>
        <p:spPr>
          <a:xfrm flipV="1">
            <a:off x="5917694" y="2028031"/>
            <a:ext cx="0" cy="5575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0B0225F-46E7-3EDF-8DCA-161B1024E015}"/>
              </a:ext>
            </a:extLst>
          </p:cNvPr>
          <p:cNvCxnSpPr>
            <a:cxnSpLocks/>
          </p:cNvCxnSpPr>
          <p:nvPr/>
        </p:nvCxnSpPr>
        <p:spPr>
          <a:xfrm>
            <a:off x="4056035" y="3047108"/>
            <a:ext cx="2103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6660F01-9DB1-95D0-979F-E15910305853}"/>
              </a:ext>
            </a:extLst>
          </p:cNvPr>
          <p:cNvCxnSpPr>
            <a:cxnSpLocks/>
          </p:cNvCxnSpPr>
          <p:nvPr/>
        </p:nvCxnSpPr>
        <p:spPr>
          <a:xfrm>
            <a:off x="6679490" y="3025802"/>
            <a:ext cx="2103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3B41294-AF68-DE2C-939B-45871DB93F13}"/>
              </a:ext>
            </a:extLst>
          </p:cNvPr>
          <p:cNvSpPr/>
          <p:nvPr/>
        </p:nvSpPr>
        <p:spPr>
          <a:xfrm>
            <a:off x="8163550" y="4302335"/>
            <a:ext cx="951290" cy="11480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3542D67-32EA-78B4-E3A6-5D69CAAFB36F}"/>
              </a:ext>
            </a:extLst>
          </p:cNvPr>
          <p:cNvSpPr txBox="1"/>
          <p:nvPr/>
        </p:nvSpPr>
        <p:spPr>
          <a:xfrm>
            <a:off x="8001127" y="5450353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VGA_PORT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pic>
        <p:nvPicPr>
          <p:cNvPr id="98" name="그래픽 97" descr="모니터 단색으로 채워진">
            <a:extLst>
              <a:ext uri="{FF2B5EF4-FFF2-40B4-BE49-F238E27FC236}">
                <a16:creationId xmlns:a16="http://schemas.microsoft.com/office/drawing/2014/main" id="{68289E9E-0834-499C-4AC8-99FC5693F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42223" y="4197212"/>
            <a:ext cx="1537250" cy="1537250"/>
          </a:xfrm>
          <a:prstGeom prst="rect">
            <a:avLst/>
          </a:prstGeom>
        </p:spPr>
      </p:pic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39F3850C-0560-7A2E-62A6-83A0A3B0F471}"/>
              </a:ext>
            </a:extLst>
          </p:cNvPr>
          <p:cNvCxnSpPr>
            <a:cxnSpLocks/>
          </p:cNvCxnSpPr>
          <p:nvPr/>
        </p:nvCxnSpPr>
        <p:spPr>
          <a:xfrm>
            <a:off x="9137700" y="4828874"/>
            <a:ext cx="7244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0F2A2669-6891-36AB-6329-6ECCA6A4D2A1}"/>
              </a:ext>
            </a:extLst>
          </p:cNvPr>
          <p:cNvCxnSpPr>
            <a:cxnSpLocks/>
          </p:cNvCxnSpPr>
          <p:nvPr/>
        </p:nvCxnSpPr>
        <p:spPr>
          <a:xfrm>
            <a:off x="9248530" y="4704771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D995481E-CB5E-6BE4-B308-BDA4F714CF78}"/>
              </a:ext>
            </a:extLst>
          </p:cNvPr>
          <p:cNvSpPr txBox="1"/>
          <p:nvPr/>
        </p:nvSpPr>
        <p:spPr>
          <a:xfrm>
            <a:off x="10827244" y="4661581"/>
            <a:ext cx="132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VGA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pic>
        <p:nvPicPr>
          <p:cNvPr id="1028" name="Picture 4" descr="On 및 Off 위치. 스위치 벡터 일러스트 레이 션. 로열티 무료 사진, 그림, 이미지 그리고 스톡포토그래피. Image  36790697.">
            <a:extLst>
              <a:ext uri="{FF2B5EF4-FFF2-40B4-BE49-F238E27FC236}">
                <a16:creationId xmlns:a16="http://schemas.microsoft.com/office/drawing/2014/main" id="{9E6D593D-EBBA-83D3-B703-04BEFEE9F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11" y="-255554"/>
            <a:ext cx="1041715" cy="109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DF30615F-8D40-18EC-5780-1023150FE087}"/>
              </a:ext>
            </a:extLst>
          </p:cNvPr>
          <p:cNvSpPr txBox="1"/>
          <p:nvPr/>
        </p:nvSpPr>
        <p:spPr>
          <a:xfrm>
            <a:off x="76499" y="-522972"/>
            <a:ext cx="132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Switch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28" name="그래픽 127" descr="이미지 단색으로 채워진">
            <a:extLst>
              <a:ext uri="{FF2B5EF4-FFF2-40B4-BE49-F238E27FC236}">
                <a16:creationId xmlns:a16="http://schemas.microsoft.com/office/drawing/2014/main" id="{8A7D5418-AAF2-D6E8-04A7-D1F9D2E45D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9718" y="2694722"/>
            <a:ext cx="785025" cy="785025"/>
          </a:xfrm>
          <a:prstGeom prst="rect">
            <a:avLst/>
          </a:prstGeom>
        </p:spPr>
      </p:pic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DD4B5165-A89D-F8DE-6406-A5675B55CF2F}"/>
              </a:ext>
            </a:extLst>
          </p:cNvPr>
          <p:cNvCxnSpPr>
            <a:cxnSpLocks/>
          </p:cNvCxnSpPr>
          <p:nvPr/>
        </p:nvCxnSpPr>
        <p:spPr>
          <a:xfrm flipV="1">
            <a:off x="1603281" y="389220"/>
            <a:ext cx="0" cy="11591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9B10EAD7-874B-43B4-02A7-0FD469884FB2}"/>
              </a:ext>
            </a:extLst>
          </p:cNvPr>
          <p:cNvCxnSpPr>
            <a:cxnSpLocks/>
          </p:cNvCxnSpPr>
          <p:nvPr/>
        </p:nvCxnSpPr>
        <p:spPr>
          <a:xfrm>
            <a:off x="1313156" y="407067"/>
            <a:ext cx="292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그래픽 139" descr="알람 울림 윤곽선">
            <a:extLst>
              <a:ext uri="{FF2B5EF4-FFF2-40B4-BE49-F238E27FC236}">
                <a16:creationId xmlns:a16="http://schemas.microsoft.com/office/drawing/2014/main" id="{3D3CC670-2D4A-9E25-B835-8339C42D7B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76763" y="-76570"/>
            <a:ext cx="727465" cy="727465"/>
          </a:xfrm>
          <a:prstGeom prst="rect">
            <a:avLst/>
          </a:prstGeom>
        </p:spPr>
      </p:pic>
      <p:pic>
        <p:nvPicPr>
          <p:cNvPr id="1030" name="Picture 6" descr="전자부품/전자공구/개발보드 전문쇼핑몰 - 툴파츠">
            <a:extLst>
              <a:ext uri="{FF2B5EF4-FFF2-40B4-BE49-F238E27FC236}">
                <a16:creationId xmlns:a16="http://schemas.microsoft.com/office/drawing/2014/main" id="{F3A185CF-FDAA-AEC8-79FB-FA1EA7BF6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6" t="29341" r="9894" b="31278"/>
          <a:stretch/>
        </p:blipFill>
        <p:spPr bwMode="auto">
          <a:xfrm>
            <a:off x="10772566" y="2095546"/>
            <a:ext cx="1330830" cy="49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d PNG, 일러스트, PSD 및 클립 아트에 대한 무료 다운로드 | Pngtree">
            <a:extLst>
              <a:ext uri="{FF2B5EF4-FFF2-40B4-BE49-F238E27FC236}">
                <a16:creationId xmlns:a16="http://schemas.microsoft.com/office/drawing/2014/main" id="{DA3BEF41-82EF-B691-B6B7-F00EB3ECA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10" y="-188130"/>
            <a:ext cx="928031" cy="92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E9E66C9-EE1A-5C94-1AF8-778834D0182A}"/>
              </a:ext>
            </a:extLst>
          </p:cNvPr>
          <p:cNvSpPr/>
          <p:nvPr/>
        </p:nvSpPr>
        <p:spPr>
          <a:xfrm>
            <a:off x="8146788" y="1926956"/>
            <a:ext cx="951290" cy="7848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AF33031-1BA1-4A4D-D22E-7493BE174EA8}"/>
              </a:ext>
            </a:extLst>
          </p:cNvPr>
          <p:cNvSpPr txBox="1"/>
          <p:nvPr/>
        </p:nvSpPr>
        <p:spPr>
          <a:xfrm>
            <a:off x="7927730" y="2728547"/>
            <a:ext cx="1320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/>
              <a:t>N_segment_port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81E53BB-4482-E5C0-BFB1-24247A7D7C21}"/>
              </a:ext>
            </a:extLst>
          </p:cNvPr>
          <p:cNvSpPr txBox="1"/>
          <p:nvPr/>
        </p:nvSpPr>
        <p:spPr>
          <a:xfrm>
            <a:off x="10712341" y="2735598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7_segment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41517CBB-6499-9F28-0F56-4EDD05C833BF}"/>
              </a:ext>
            </a:extLst>
          </p:cNvPr>
          <p:cNvCxnSpPr>
            <a:cxnSpLocks/>
          </p:cNvCxnSpPr>
          <p:nvPr/>
        </p:nvCxnSpPr>
        <p:spPr>
          <a:xfrm>
            <a:off x="7548861" y="2329331"/>
            <a:ext cx="597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DCDD0A3B-09AB-7B3F-F855-5CEC671C31ED}"/>
              </a:ext>
            </a:extLst>
          </p:cNvPr>
          <p:cNvSpPr txBox="1"/>
          <p:nvPr/>
        </p:nvSpPr>
        <p:spPr>
          <a:xfrm>
            <a:off x="7661058" y="1471198"/>
            <a:ext cx="9390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seg_up_o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CA8FB146-2A01-BDA4-5DF8-FCAA699244C6}"/>
              </a:ext>
            </a:extLst>
          </p:cNvPr>
          <p:cNvCxnSpPr>
            <a:cxnSpLocks/>
          </p:cNvCxnSpPr>
          <p:nvPr/>
        </p:nvCxnSpPr>
        <p:spPr>
          <a:xfrm>
            <a:off x="7652854" y="1522713"/>
            <a:ext cx="1723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E25B14AC-34EE-83A3-3D1D-FE392E424F93}"/>
              </a:ext>
            </a:extLst>
          </p:cNvPr>
          <p:cNvCxnSpPr>
            <a:cxnSpLocks/>
          </p:cNvCxnSpPr>
          <p:nvPr/>
        </p:nvCxnSpPr>
        <p:spPr>
          <a:xfrm flipV="1">
            <a:off x="7808981" y="1362693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8A45C632-5FB4-6B22-FA70-8F903DB9D991}"/>
              </a:ext>
            </a:extLst>
          </p:cNvPr>
          <p:cNvCxnSpPr>
            <a:cxnSpLocks/>
          </p:cNvCxnSpPr>
          <p:nvPr/>
        </p:nvCxnSpPr>
        <p:spPr>
          <a:xfrm flipV="1">
            <a:off x="7916450" y="2088533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FAEDD0A6-56BA-7723-F6C4-F84A040B69DC}"/>
              </a:ext>
            </a:extLst>
          </p:cNvPr>
          <p:cNvCxnSpPr>
            <a:cxnSpLocks/>
          </p:cNvCxnSpPr>
          <p:nvPr/>
        </p:nvCxnSpPr>
        <p:spPr>
          <a:xfrm>
            <a:off x="7768897" y="2103773"/>
            <a:ext cx="14654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816EA40D-568D-FAD3-60E3-D171E5E4BADD}"/>
              </a:ext>
            </a:extLst>
          </p:cNvPr>
          <p:cNvCxnSpPr>
            <a:cxnSpLocks/>
          </p:cNvCxnSpPr>
          <p:nvPr/>
        </p:nvCxnSpPr>
        <p:spPr>
          <a:xfrm>
            <a:off x="7915444" y="2248553"/>
            <a:ext cx="1723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066887CC-AAEC-BD49-8691-CB71B5B0F930}"/>
              </a:ext>
            </a:extLst>
          </p:cNvPr>
          <p:cNvCxnSpPr>
            <a:cxnSpLocks/>
          </p:cNvCxnSpPr>
          <p:nvPr/>
        </p:nvCxnSpPr>
        <p:spPr>
          <a:xfrm>
            <a:off x="5917694" y="3650575"/>
            <a:ext cx="2881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33E77803-52FA-C6BB-E5E2-AC6B1F1C824A}"/>
              </a:ext>
            </a:extLst>
          </p:cNvPr>
          <p:cNvCxnSpPr>
            <a:cxnSpLocks/>
          </p:cNvCxnSpPr>
          <p:nvPr/>
        </p:nvCxnSpPr>
        <p:spPr>
          <a:xfrm flipV="1">
            <a:off x="6189643" y="3490555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FC48A235-AC9B-92FC-C4C4-B98AFD4BB92A}"/>
              </a:ext>
            </a:extLst>
          </p:cNvPr>
          <p:cNvCxnSpPr>
            <a:cxnSpLocks/>
          </p:cNvCxnSpPr>
          <p:nvPr/>
        </p:nvCxnSpPr>
        <p:spPr>
          <a:xfrm>
            <a:off x="6189643" y="3505795"/>
            <a:ext cx="29692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D128677C-41D8-07B5-AF7C-E4FF7F9F5B6D}"/>
              </a:ext>
            </a:extLst>
          </p:cNvPr>
          <p:cNvCxnSpPr>
            <a:cxnSpLocks/>
          </p:cNvCxnSpPr>
          <p:nvPr/>
        </p:nvCxnSpPr>
        <p:spPr>
          <a:xfrm>
            <a:off x="3283961" y="3660224"/>
            <a:ext cx="2881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C7DB0B5A-3BDC-3422-2B79-9055079D4F16}"/>
              </a:ext>
            </a:extLst>
          </p:cNvPr>
          <p:cNvCxnSpPr>
            <a:cxnSpLocks/>
          </p:cNvCxnSpPr>
          <p:nvPr/>
        </p:nvCxnSpPr>
        <p:spPr>
          <a:xfrm flipV="1">
            <a:off x="3555910" y="3500204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B411805C-00A4-8B74-D161-EA10229AE4E8}"/>
              </a:ext>
            </a:extLst>
          </p:cNvPr>
          <p:cNvCxnSpPr>
            <a:cxnSpLocks/>
          </p:cNvCxnSpPr>
          <p:nvPr/>
        </p:nvCxnSpPr>
        <p:spPr>
          <a:xfrm>
            <a:off x="3555910" y="3515444"/>
            <a:ext cx="29692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1E207C25-C611-570D-6323-3E6D480D5833}"/>
              </a:ext>
            </a:extLst>
          </p:cNvPr>
          <p:cNvCxnSpPr>
            <a:cxnSpLocks/>
          </p:cNvCxnSpPr>
          <p:nvPr/>
        </p:nvCxnSpPr>
        <p:spPr>
          <a:xfrm>
            <a:off x="9095171" y="2295748"/>
            <a:ext cx="7244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6A9A193E-6219-2052-995F-DE5529E95D92}"/>
              </a:ext>
            </a:extLst>
          </p:cNvPr>
          <p:cNvCxnSpPr>
            <a:cxnSpLocks/>
          </p:cNvCxnSpPr>
          <p:nvPr/>
        </p:nvCxnSpPr>
        <p:spPr>
          <a:xfrm>
            <a:off x="9206001" y="2171645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직선 연결선 1024">
            <a:extLst>
              <a:ext uri="{FF2B5EF4-FFF2-40B4-BE49-F238E27FC236}">
                <a16:creationId xmlns:a16="http://schemas.microsoft.com/office/drawing/2014/main" id="{A2439146-68E1-7B4A-AEF4-C1BE7D285E64}"/>
              </a:ext>
            </a:extLst>
          </p:cNvPr>
          <p:cNvCxnSpPr>
            <a:cxnSpLocks/>
          </p:cNvCxnSpPr>
          <p:nvPr/>
        </p:nvCxnSpPr>
        <p:spPr>
          <a:xfrm flipV="1">
            <a:off x="4042935" y="719404"/>
            <a:ext cx="0" cy="498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1D642096-07EC-5185-EA38-5D5CA17276BE}"/>
              </a:ext>
            </a:extLst>
          </p:cNvPr>
          <p:cNvSpPr txBox="1"/>
          <p:nvPr/>
        </p:nvSpPr>
        <p:spPr>
          <a:xfrm>
            <a:off x="4029187" y="766133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When(RUN_MODE)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cxnSp>
        <p:nvCxnSpPr>
          <p:cNvPr id="1031" name="직선 연결선 1030">
            <a:extLst>
              <a:ext uri="{FF2B5EF4-FFF2-40B4-BE49-F238E27FC236}">
                <a16:creationId xmlns:a16="http://schemas.microsoft.com/office/drawing/2014/main" id="{3E4EFA2F-25BE-01D3-8E5C-F33F5223F47D}"/>
              </a:ext>
            </a:extLst>
          </p:cNvPr>
          <p:cNvCxnSpPr>
            <a:cxnSpLocks/>
          </p:cNvCxnSpPr>
          <p:nvPr/>
        </p:nvCxnSpPr>
        <p:spPr>
          <a:xfrm flipV="1">
            <a:off x="6516307" y="674041"/>
            <a:ext cx="0" cy="498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10AD6301-4DF8-81DC-3790-C9DDB4C94FA3}"/>
              </a:ext>
            </a:extLst>
          </p:cNvPr>
          <p:cNvSpPr txBox="1"/>
          <p:nvPr/>
        </p:nvSpPr>
        <p:spPr>
          <a:xfrm>
            <a:off x="6502558" y="750438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When(RUN_MODE)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4DDE5CFB-9849-7DB7-5F05-3F5EC97517E4}"/>
              </a:ext>
            </a:extLst>
          </p:cNvPr>
          <p:cNvSpPr txBox="1"/>
          <p:nvPr/>
        </p:nvSpPr>
        <p:spPr>
          <a:xfrm>
            <a:off x="7138382" y="1576040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When(1_line_done)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724D76EB-FD56-43E0-A595-2D7746D1C463}"/>
              </a:ext>
            </a:extLst>
          </p:cNvPr>
          <p:cNvSpPr txBox="1"/>
          <p:nvPr/>
        </p:nvSpPr>
        <p:spPr>
          <a:xfrm>
            <a:off x="3368787" y="-466193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LED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02B4B929-9153-5D01-9436-D4DF6F1F2F3A}"/>
              </a:ext>
            </a:extLst>
          </p:cNvPr>
          <p:cNvSpPr txBox="1"/>
          <p:nvPr/>
        </p:nvSpPr>
        <p:spPr>
          <a:xfrm>
            <a:off x="5842158" y="-460029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BUZZER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63A305-EAE8-24C8-2F79-CF379648AD5F}"/>
              </a:ext>
            </a:extLst>
          </p:cNvPr>
          <p:cNvSpPr/>
          <p:nvPr/>
        </p:nvSpPr>
        <p:spPr>
          <a:xfrm>
            <a:off x="6809898" y="277723"/>
            <a:ext cx="5481037" cy="6580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1AC75D-68C8-4232-D368-8D37A9001AC6}"/>
              </a:ext>
            </a:extLst>
          </p:cNvPr>
          <p:cNvSpPr/>
          <p:nvPr/>
        </p:nvSpPr>
        <p:spPr>
          <a:xfrm>
            <a:off x="6055" y="-581263"/>
            <a:ext cx="1206541" cy="28880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C3848D-A393-19A6-BD3A-9F1349054261}"/>
              </a:ext>
            </a:extLst>
          </p:cNvPr>
          <p:cNvSpPr/>
          <p:nvPr/>
        </p:nvSpPr>
        <p:spPr>
          <a:xfrm>
            <a:off x="1781725" y="-457391"/>
            <a:ext cx="5480697" cy="1420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AFF23E-AFA8-87F4-5FF3-180F945E19B0}"/>
              </a:ext>
            </a:extLst>
          </p:cNvPr>
          <p:cNvSpPr/>
          <p:nvPr/>
        </p:nvSpPr>
        <p:spPr>
          <a:xfrm>
            <a:off x="1934125" y="-304991"/>
            <a:ext cx="5480697" cy="1420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BF371E9-DC9D-77E9-5FF3-3A2DA85251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61779" y="80455"/>
            <a:ext cx="2375590" cy="5042791"/>
          </a:xfrm>
          <a:prstGeom prst="rect">
            <a:avLst/>
          </a:prstGeom>
        </p:spPr>
      </p:pic>
      <p:sp>
        <p:nvSpPr>
          <p:cNvPr id="29" name="액자 28">
            <a:extLst>
              <a:ext uri="{FF2B5EF4-FFF2-40B4-BE49-F238E27FC236}">
                <a16:creationId xmlns:a16="http://schemas.microsoft.com/office/drawing/2014/main" id="{A62D9BDE-2B88-773D-DDD3-A8EEE50E4E42}"/>
              </a:ext>
            </a:extLst>
          </p:cNvPr>
          <p:cNvSpPr/>
          <p:nvPr/>
        </p:nvSpPr>
        <p:spPr>
          <a:xfrm>
            <a:off x="7425201" y="875610"/>
            <a:ext cx="1409742" cy="283629"/>
          </a:xfrm>
          <a:prstGeom prst="frame">
            <a:avLst>
              <a:gd name="adj1" fmla="val 215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액자 29">
            <a:extLst>
              <a:ext uri="{FF2B5EF4-FFF2-40B4-BE49-F238E27FC236}">
                <a16:creationId xmlns:a16="http://schemas.microsoft.com/office/drawing/2014/main" id="{11FA0D71-E6C7-8932-DD3B-7939C10CD55F}"/>
              </a:ext>
            </a:extLst>
          </p:cNvPr>
          <p:cNvSpPr/>
          <p:nvPr/>
        </p:nvSpPr>
        <p:spPr>
          <a:xfrm>
            <a:off x="7430829" y="1202091"/>
            <a:ext cx="1398485" cy="215781"/>
          </a:xfrm>
          <a:prstGeom prst="frame">
            <a:avLst>
              <a:gd name="adj1" fmla="val 215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액자 30">
            <a:extLst>
              <a:ext uri="{FF2B5EF4-FFF2-40B4-BE49-F238E27FC236}">
                <a16:creationId xmlns:a16="http://schemas.microsoft.com/office/drawing/2014/main" id="{876A00BF-946E-0B6B-54F0-A5A2419D73DF}"/>
              </a:ext>
            </a:extLst>
          </p:cNvPr>
          <p:cNvSpPr/>
          <p:nvPr/>
        </p:nvSpPr>
        <p:spPr>
          <a:xfrm>
            <a:off x="7425200" y="1505039"/>
            <a:ext cx="1396073" cy="206354"/>
          </a:xfrm>
          <a:prstGeom prst="frame">
            <a:avLst>
              <a:gd name="adj1" fmla="val 3162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액자 31">
            <a:extLst>
              <a:ext uri="{FF2B5EF4-FFF2-40B4-BE49-F238E27FC236}">
                <a16:creationId xmlns:a16="http://schemas.microsoft.com/office/drawing/2014/main" id="{9ED3DF30-C21F-8E1E-8AA5-7D4ECBC1A358}"/>
              </a:ext>
            </a:extLst>
          </p:cNvPr>
          <p:cNvSpPr/>
          <p:nvPr/>
        </p:nvSpPr>
        <p:spPr>
          <a:xfrm>
            <a:off x="7367081" y="3070970"/>
            <a:ext cx="1915854" cy="1430100"/>
          </a:xfrm>
          <a:prstGeom prst="frame">
            <a:avLst>
              <a:gd name="adj1" fmla="val 534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액자 38">
            <a:extLst>
              <a:ext uri="{FF2B5EF4-FFF2-40B4-BE49-F238E27FC236}">
                <a16:creationId xmlns:a16="http://schemas.microsoft.com/office/drawing/2014/main" id="{E9EEDC1F-5D62-6ED0-DB18-DDC83D1D9E7D}"/>
              </a:ext>
            </a:extLst>
          </p:cNvPr>
          <p:cNvSpPr/>
          <p:nvPr/>
        </p:nvSpPr>
        <p:spPr>
          <a:xfrm>
            <a:off x="7437929" y="2371308"/>
            <a:ext cx="1345613" cy="522343"/>
          </a:xfrm>
          <a:prstGeom prst="frame">
            <a:avLst>
              <a:gd name="adj1" fmla="val 1178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11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C7078-0605-D4E0-94D6-4509974F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BEB717-FE3D-CE26-ED60-AFCDA5CF1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Pin </a:t>
            </a:r>
            <a:r>
              <a:rPr lang="ko-KR" altLang="en-US"/>
              <a:t>배치는 </a:t>
            </a:r>
            <a:r>
              <a:rPr lang="en-US" altLang="ko-KR"/>
              <a:t>Double Checking</a:t>
            </a:r>
            <a:r>
              <a:rPr lang="ko-KR" altLang="en-US"/>
              <a:t>하기</a:t>
            </a:r>
            <a:r>
              <a:rPr lang="en-US" altLang="ko-KR"/>
              <a:t>~</a:t>
            </a:r>
          </a:p>
          <a:p>
            <a:r>
              <a:rPr lang="en-US" altLang="ko-KR"/>
              <a:t>LED </a:t>
            </a:r>
            <a:r>
              <a:rPr lang="ko-KR" altLang="en-US"/>
              <a:t>사용</a:t>
            </a:r>
            <a:endParaRPr lang="en-US" altLang="ko-KR"/>
          </a:p>
          <a:p>
            <a:r>
              <a:rPr lang="en-US" altLang="ko-KR"/>
              <a:t>7-Segment</a:t>
            </a:r>
          </a:p>
          <a:p>
            <a:pPr lvl="1"/>
            <a:r>
              <a:rPr lang="en-US" altLang="ko-KR"/>
              <a:t>d</a:t>
            </a:r>
          </a:p>
          <a:p>
            <a:r>
              <a:rPr lang="en-US" altLang="ko-KR"/>
              <a:t>Switch </a:t>
            </a:r>
            <a:r>
              <a:rPr lang="ko-KR" altLang="en-US"/>
              <a:t>사용</a:t>
            </a:r>
            <a:endParaRPr lang="en-US" altLang="ko-KR"/>
          </a:p>
          <a:p>
            <a:pPr lvl="1"/>
            <a:r>
              <a:rPr lang="en-US" altLang="ko-KR"/>
              <a:t>Reset</a:t>
            </a:r>
            <a:r>
              <a:rPr lang="ko-KR" altLang="en-US"/>
              <a:t>은 만들기</a:t>
            </a:r>
            <a:endParaRPr lang="en-US" altLang="ko-KR"/>
          </a:p>
          <a:p>
            <a:pPr lvl="1"/>
            <a:r>
              <a:rPr lang="en-US" altLang="ko-KR"/>
              <a:t>Switch</a:t>
            </a:r>
            <a:r>
              <a:rPr lang="ko-KR" altLang="en-US"/>
              <a:t>를 누르면 다음 </a:t>
            </a:r>
            <a:r>
              <a:rPr lang="en-US" altLang="ko-KR"/>
              <a:t>Phase</a:t>
            </a:r>
            <a:r>
              <a:rPr lang="ko-KR" altLang="en-US"/>
              <a:t>로 진행</a:t>
            </a:r>
            <a:endParaRPr lang="en-US" altLang="ko-KR"/>
          </a:p>
          <a:p>
            <a:pPr lvl="2"/>
            <a:r>
              <a:rPr lang="en-US" altLang="ko-KR"/>
              <a:t>Ex) Start </a:t>
            </a:r>
            <a:r>
              <a:rPr lang="en-US" altLang="ko-KR">
                <a:sym typeface="Wingdings" panose="05000000000000000000" pitchFamily="2" charset="2"/>
              </a:rPr>
              <a:t> Layer1  Layer2 </a:t>
            </a:r>
            <a:endParaRPr lang="en-US" altLang="ko-KR"/>
          </a:p>
          <a:p>
            <a:r>
              <a:rPr lang="en-US" altLang="ko-KR"/>
              <a:t>VGA – Processing</a:t>
            </a:r>
            <a:r>
              <a:rPr lang="ko-KR" altLang="en-US"/>
              <a:t>된 </a:t>
            </a:r>
            <a:r>
              <a:rPr lang="en-US" altLang="ko-KR"/>
              <a:t>Image </a:t>
            </a:r>
            <a:r>
              <a:rPr lang="ko-KR" altLang="en-US"/>
              <a:t>띄우기</a:t>
            </a:r>
          </a:p>
        </p:txBody>
      </p:sp>
    </p:spTree>
    <p:extLst>
      <p:ext uri="{BB962C8B-B14F-4D97-AF65-F5344CB8AC3E}">
        <p14:creationId xmlns:p14="http://schemas.microsoft.com/office/powerpoint/2010/main" val="159642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414296-37C4-7136-B5E5-21D5A3CD307C}"/>
              </a:ext>
            </a:extLst>
          </p:cNvPr>
          <p:cNvSpPr/>
          <p:nvPr/>
        </p:nvSpPr>
        <p:spPr>
          <a:xfrm>
            <a:off x="3713018" y="424873"/>
            <a:ext cx="4294909" cy="5283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92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9DF53A-DBEF-2639-BD2D-37C95C8D41BC}"/>
              </a:ext>
            </a:extLst>
          </p:cNvPr>
          <p:cNvSpPr/>
          <p:nvPr/>
        </p:nvSpPr>
        <p:spPr>
          <a:xfrm>
            <a:off x="3445163" y="729672"/>
            <a:ext cx="5301673" cy="5015345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F3C8F-B65D-8C81-79C8-7519B070D605}"/>
              </a:ext>
            </a:extLst>
          </p:cNvPr>
          <p:cNvSpPr txBox="1"/>
          <p:nvPr/>
        </p:nvSpPr>
        <p:spPr>
          <a:xfrm>
            <a:off x="5100780" y="273410"/>
            <a:ext cx="239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Memory Controller</a:t>
            </a:r>
            <a:endParaRPr lang="ko-KR" altLang="en-US" b="1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D650091-5A55-E3CC-CBAC-F1C71912C428}"/>
              </a:ext>
            </a:extLst>
          </p:cNvPr>
          <p:cNvCxnSpPr/>
          <p:nvPr/>
        </p:nvCxnSpPr>
        <p:spPr>
          <a:xfrm>
            <a:off x="2540000" y="1422400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5AE0B7C-215A-2903-5ADE-285CFF3F1097}"/>
              </a:ext>
            </a:extLst>
          </p:cNvPr>
          <p:cNvSpPr txBox="1"/>
          <p:nvPr/>
        </p:nvSpPr>
        <p:spPr>
          <a:xfrm>
            <a:off x="3562925" y="1237734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data_i [7:0]</a:t>
            </a:r>
            <a:endParaRPr lang="ko-KR" altLang="en-US" b="1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5D138FA-F834-FAA7-614F-BB4995F4DB90}"/>
              </a:ext>
            </a:extLst>
          </p:cNvPr>
          <p:cNvSpPr/>
          <p:nvPr/>
        </p:nvSpPr>
        <p:spPr>
          <a:xfrm>
            <a:off x="6096000" y="3500582"/>
            <a:ext cx="1256145" cy="1163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cnt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7E93C33-EDDA-74B6-1D92-229FC4759A27}"/>
              </a:ext>
            </a:extLst>
          </p:cNvPr>
          <p:cNvCxnSpPr/>
          <p:nvPr/>
        </p:nvCxnSpPr>
        <p:spPr>
          <a:xfrm>
            <a:off x="8772234" y="1422400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CEC7AE-531D-D745-AC95-CC83CF98262C}"/>
              </a:ext>
            </a:extLst>
          </p:cNvPr>
          <p:cNvSpPr txBox="1"/>
          <p:nvPr/>
        </p:nvSpPr>
        <p:spPr>
          <a:xfrm>
            <a:off x="7234379" y="1237734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data_o [7:0]</a:t>
            </a:r>
            <a:endParaRPr lang="ko-KR" altLang="en-US" b="1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4E6A91-2ADE-E421-A550-CD2B0817EE77}"/>
              </a:ext>
            </a:extLst>
          </p:cNvPr>
          <p:cNvSpPr/>
          <p:nvPr/>
        </p:nvSpPr>
        <p:spPr>
          <a:xfrm>
            <a:off x="2851725" y="1953489"/>
            <a:ext cx="1422400" cy="2567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Memory</a:t>
            </a:r>
            <a:br>
              <a:rPr lang="en-US" altLang="ko-KR"/>
            </a:br>
            <a:r>
              <a:rPr lang="en-US" altLang="ko-KR"/>
              <a:t>interface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B2FE41A-F0CE-48F0-D55A-264B5261D6F4}"/>
              </a:ext>
            </a:extLst>
          </p:cNvPr>
          <p:cNvSpPr/>
          <p:nvPr/>
        </p:nvSpPr>
        <p:spPr>
          <a:xfrm>
            <a:off x="3445163" y="729673"/>
            <a:ext cx="4137892" cy="4431145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EA5BE6-F2E4-6ED2-9120-0F5A5BB51622}"/>
              </a:ext>
            </a:extLst>
          </p:cNvPr>
          <p:cNvSpPr txBox="1"/>
          <p:nvPr/>
        </p:nvSpPr>
        <p:spPr>
          <a:xfrm>
            <a:off x="4666671" y="290977"/>
            <a:ext cx="239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Preprocessor</a:t>
            </a:r>
            <a:endParaRPr lang="ko-KR" altLang="en-US" b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425C26E-8E48-B7B6-1E1C-4D7CD00589BA}"/>
              </a:ext>
            </a:extLst>
          </p:cNvPr>
          <p:cNvCxnSpPr/>
          <p:nvPr/>
        </p:nvCxnSpPr>
        <p:spPr>
          <a:xfrm>
            <a:off x="2540000" y="1422400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2FF5BEA-75FD-C38A-6F23-21133C55F4C6}"/>
              </a:ext>
            </a:extLst>
          </p:cNvPr>
          <p:cNvSpPr txBox="1"/>
          <p:nvPr/>
        </p:nvSpPr>
        <p:spPr>
          <a:xfrm>
            <a:off x="3523673" y="1181284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data_i [3x3x8:0]</a:t>
            </a:r>
            <a:endParaRPr lang="ko-KR" altLang="en-US" b="1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B537547-EA54-3696-01C7-A45C96042A10}"/>
              </a:ext>
            </a:extLst>
          </p:cNvPr>
          <p:cNvCxnSpPr/>
          <p:nvPr/>
        </p:nvCxnSpPr>
        <p:spPr>
          <a:xfrm>
            <a:off x="7565158" y="1333828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852299-9EDC-BD5C-E500-50BBCE530BFC}"/>
              </a:ext>
            </a:extLst>
          </p:cNvPr>
          <p:cNvSpPr txBox="1"/>
          <p:nvPr/>
        </p:nvSpPr>
        <p:spPr>
          <a:xfrm>
            <a:off x="5544415" y="1175137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row3_o [3x3x8:0]</a:t>
            </a:r>
            <a:endParaRPr lang="ko-KR" altLang="en-US" b="1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D1EEDB-1FD4-1DDF-542A-DA434EF44E27}"/>
              </a:ext>
            </a:extLst>
          </p:cNvPr>
          <p:cNvCxnSpPr/>
          <p:nvPr/>
        </p:nvCxnSpPr>
        <p:spPr>
          <a:xfrm>
            <a:off x="2565398" y="2048163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E6AA08E-A836-0CB9-BC42-1EB5C9D70F53}"/>
              </a:ext>
            </a:extLst>
          </p:cNvPr>
          <p:cNvSpPr txBox="1"/>
          <p:nvPr/>
        </p:nvSpPr>
        <p:spPr>
          <a:xfrm>
            <a:off x="3523672" y="1832917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State_i [2:0]</a:t>
            </a:r>
            <a:endParaRPr lang="ko-KR" altLang="en-US" b="1"/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985168C0-A3B6-EEFE-0FFD-08876EB10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177471"/>
              </p:ext>
            </p:extLst>
          </p:nvPr>
        </p:nvGraphicFramePr>
        <p:xfrm>
          <a:off x="8654645" y="1221028"/>
          <a:ext cx="2055324" cy="12237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108">
                  <a:extLst>
                    <a:ext uri="{9D8B030D-6E8A-4147-A177-3AD203B41FA5}">
                      <a16:colId xmlns:a16="http://schemas.microsoft.com/office/drawing/2014/main" val="758103591"/>
                    </a:ext>
                  </a:extLst>
                </a:gridCol>
                <a:gridCol w="685108">
                  <a:extLst>
                    <a:ext uri="{9D8B030D-6E8A-4147-A177-3AD203B41FA5}">
                      <a16:colId xmlns:a16="http://schemas.microsoft.com/office/drawing/2014/main" val="3666031597"/>
                    </a:ext>
                  </a:extLst>
                </a:gridCol>
                <a:gridCol w="685108">
                  <a:extLst>
                    <a:ext uri="{9D8B030D-6E8A-4147-A177-3AD203B41FA5}">
                      <a16:colId xmlns:a16="http://schemas.microsoft.com/office/drawing/2014/main" val="306694391"/>
                    </a:ext>
                  </a:extLst>
                </a:gridCol>
              </a:tblGrid>
              <a:tr h="40792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647367"/>
                  </a:ext>
                </a:extLst>
              </a:tr>
              <a:tr h="40792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425723"/>
                  </a:ext>
                </a:extLst>
              </a:tr>
              <a:tr h="40792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33587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C7314BA0-190A-E717-480F-B529F337AA82}"/>
              </a:ext>
            </a:extLst>
          </p:cNvPr>
          <p:cNvSpPr txBox="1"/>
          <p:nvPr/>
        </p:nvSpPr>
        <p:spPr>
          <a:xfrm>
            <a:off x="3343563" y="4167362"/>
            <a:ext cx="409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/>
              <a:t>(posedge clk), </a:t>
            </a:r>
            <a:r>
              <a:rPr lang="en-US" altLang="ko-KR" sz="1800" b="1"/>
              <a:t>cnt_</a:t>
            </a:r>
            <a:r>
              <a:rPr lang="en-US" altLang="ko-KR" b="1"/>
              <a:t>col +=1</a:t>
            </a:r>
            <a:endParaRPr lang="ko-KR" altLang="en-US" sz="1800" b="1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4A9F5ED-253D-0A16-34EA-1D591636BFB1}"/>
              </a:ext>
            </a:extLst>
          </p:cNvPr>
          <p:cNvCxnSpPr>
            <a:cxnSpLocks/>
          </p:cNvCxnSpPr>
          <p:nvPr/>
        </p:nvCxnSpPr>
        <p:spPr>
          <a:xfrm>
            <a:off x="3833091" y="6234545"/>
            <a:ext cx="3325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C81CA36-AAD4-B5F9-F3C9-0CC27841853B}"/>
              </a:ext>
            </a:extLst>
          </p:cNvPr>
          <p:cNvCxnSpPr>
            <a:cxnSpLocks/>
          </p:cNvCxnSpPr>
          <p:nvPr/>
        </p:nvCxnSpPr>
        <p:spPr>
          <a:xfrm>
            <a:off x="4518890" y="6246097"/>
            <a:ext cx="3579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7499A25-3394-6091-2AFF-355AD35D20C0}"/>
              </a:ext>
            </a:extLst>
          </p:cNvPr>
          <p:cNvCxnSpPr>
            <a:cxnSpLocks/>
          </p:cNvCxnSpPr>
          <p:nvPr/>
        </p:nvCxnSpPr>
        <p:spPr>
          <a:xfrm flipV="1">
            <a:off x="4518890" y="5828146"/>
            <a:ext cx="0" cy="429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DBEFB11-0AAF-85C9-03C5-19494C53313E}"/>
              </a:ext>
            </a:extLst>
          </p:cNvPr>
          <p:cNvCxnSpPr>
            <a:cxnSpLocks/>
          </p:cNvCxnSpPr>
          <p:nvPr/>
        </p:nvCxnSpPr>
        <p:spPr>
          <a:xfrm flipV="1">
            <a:off x="4165600" y="5837382"/>
            <a:ext cx="0" cy="429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F28A939-D924-791A-9F33-2C4301E838A3}"/>
              </a:ext>
            </a:extLst>
          </p:cNvPr>
          <p:cNvCxnSpPr>
            <a:cxnSpLocks/>
          </p:cNvCxnSpPr>
          <p:nvPr/>
        </p:nvCxnSpPr>
        <p:spPr>
          <a:xfrm>
            <a:off x="4165600" y="5837382"/>
            <a:ext cx="3532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8770554-D6FA-88E1-E0C7-4B8603ED1F72}"/>
              </a:ext>
            </a:extLst>
          </p:cNvPr>
          <p:cNvCxnSpPr>
            <a:cxnSpLocks/>
          </p:cNvCxnSpPr>
          <p:nvPr/>
        </p:nvCxnSpPr>
        <p:spPr>
          <a:xfrm>
            <a:off x="6229927" y="6243781"/>
            <a:ext cx="3325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8ECAD78-DCE4-CDE9-FD4E-F6776DDD6136}"/>
              </a:ext>
            </a:extLst>
          </p:cNvPr>
          <p:cNvCxnSpPr>
            <a:cxnSpLocks/>
          </p:cNvCxnSpPr>
          <p:nvPr/>
        </p:nvCxnSpPr>
        <p:spPr>
          <a:xfrm>
            <a:off x="6915726" y="6225312"/>
            <a:ext cx="3579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B584DA4-846A-5D22-235E-3E350D127521}"/>
              </a:ext>
            </a:extLst>
          </p:cNvPr>
          <p:cNvCxnSpPr>
            <a:cxnSpLocks/>
          </p:cNvCxnSpPr>
          <p:nvPr/>
        </p:nvCxnSpPr>
        <p:spPr>
          <a:xfrm flipV="1">
            <a:off x="6915726" y="5837382"/>
            <a:ext cx="0" cy="429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020F490-F697-5029-58CC-5F963FB54808}"/>
              </a:ext>
            </a:extLst>
          </p:cNvPr>
          <p:cNvCxnSpPr>
            <a:cxnSpLocks/>
          </p:cNvCxnSpPr>
          <p:nvPr/>
        </p:nvCxnSpPr>
        <p:spPr>
          <a:xfrm flipV="1">
            <a:off x="6562436" y="5846618"/>
            <a:ext cx="0" cy="429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5E9AFDE-377F-AF9A-039D-3BA6D0679017}"/>
              </a:ext>
            </a:extLst>
          </p:cNvPr>
          <p:cNvCxnSpPr>
            <a:cxnSpLocks/>
          </p:cNvCxnSpPr>
          <p:nvPr/>
        </p:nvCxnSpPr>
        <p:spPr>
          <a:xfrm>
            <a:off x="6562436" y="5846618"/>
            <a:ext cx="3532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E01250D-DCFD-44C0-F37C-1F0E3E6C2F75}"/>
              </a:ext>
            </a:extLst>
          </p:cNvPr>
          <p:cNvSpPr txBox="1"/>
          <p:nvPr/>
        </p:nvSpPr>
        <p:spPr>
          <a:xfrm>
            <a:off x="5694223" y="2527025"/>
            <a:ext cx="1930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/>
              <a:t>cnt_</a:t>
            </a:r>
            <a:r>
              <a:rPr lang="en-US" altLang="ko-KR" b="1"/>
              <a:t>col_o [9:0] </a:t>
            </a:r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C80858C-0F9F-8BF0-2901-6C50070B5FF6}"/>
              </a:ext>
            </a:extLst>
          </p:cNvPr>
          <p:cNvCxnSpPr/>
          <p:nvPr/>
        </p:nvCxnSpPr>
        <p:spPr>
          <a:xfrm>
            <a:off x="7607297" y="2709357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C771BCD-9719-D600-161E-0DE867F3F357}"/>
              </a:ext>
            </a:extLst>
          </p:cNvPr>
          <p:cNvSpPr txBox="1"/>
          <p:nvPr/>
        </p:nvSpPr>
        <p:spPr>
          <a:xfrm>
            <a:off x="3343563" y="4559800"/>
            <a:ext cx="409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/>
              <a:t>if(cnt_col ==540) , </a:t>
            </a:r>
            <a:r>
              <a:rPr lang="en-US" altLang="ko-KR" sz="1800" b="1"/>
              <a:t>cnt_row</a:t>
            </a:r>
            <a:r>
              <a:rPr lang="en-US" altLang="ko-KR" b="1"/>
              <a:t> +=1</a:t>
            </a:r>
            <a:endParaRPr lang="ko-KR" altLang="en-US" sz="1800" b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4ED3255-8CA4-4056-0F0C-487DAF7AB9C4}"/>
              </a:ext>
            </a:extLst>
          </p:cNvPr>
          <p:cNvSpPr txBox="1"/>
          <p:nvPr/>
        </p:nvSpPr>
        <p:spPr>
          <a:xfrm>
            <a:off x="5694223" y="2872259"/>
            <a:ext cx="1930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/>
              <a:t>cnt_row</a:t>
            </a:r>
            <a:r>
              <a:rPr lang="en-US" altLang="ko-KR" b="1"/>
              <a:t>_o [9:0] </a:t>
            </a:r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82A3B89-5B63-4EFA-2109-A2818A0262E7}"/>
              </a:ext>
            </a:extLst>
          </p:cNvPr>
          <p:cNvCxnSpPr/>
          <p:nvPr/>
        </p:nvCxnSpPr>
        <p:spPr>
          <a:xfrm>
            <a:off x="7607297" y="3054591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1F4154F-A43A-D95A-58DB-B36050D68222}"/>
              </a:ext>
            </a:extLst>
          </p:cNvPr>
          <p:cNvSpPr txBox="1"/>
          <p:nvPr/>
        </p:nvSpPr>
        <p:spPr>
          <a:xfrm>
            <a:off x="5496209" y="3590760"/>
            <a:ext cx="2128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 n_segment_up_o </a:t>
            </a:r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4A27556-2D4E-12D3-7EF4-DDD5B93B7551}"/>
              </a:ext>
            </a:extLst>
          </p:cNvPr>
          <p:cNvCxnSpPr/>
          <p:nvPr/>
        </p:nvCxnSpPr>
        <p:spPr>
          <a:xfrm>
            <a:off x="7607297" y="3773092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18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98E925E-1F59-E428-C60F-F64B413E3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150357"/>
              </p:ext>
            </p:extLst>
          </p:nvPr>
        </p:nvGraphicFramePr>
        <p:xfrm>
          <a:off x="3740728" y="1331382"/>
          <a:ext cx="5310909" cy="3104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0303">
                  <a:extLst>
                    <a:ext uri="{9D8B030D-6E8A-4147-A177-3AD203B41FA5}">
                      <a16:colId xmlns:a16="http://schemas.microsoft.com/office/drawing/2014/main" val="3126703724"/>
                    </a:ext>
                  </a:extLst>
                </a:gridCol>
                <a:gridCol w="1770303">
                  <a:extLst>
                    <a:ext uri="{9D8B030D-6E8A-4147-A177-3AD203B41FA5}">
                      <a16:colId xmlns:a16="http://schemas.microsoft.com/office/drawing/2014/main" val="399974512"/>
                    </a:ext>
                  </a:extLst>
                </a:gridCol>
                <a:gridCol w="1770303">
                  <a:extLst>
                    <a:ext uri="{9D8B030D-6E8A-4147-A177-3AD203B41FA5}">
                      <a16:colId xmlns:a16="http://schemas.microsoft.com/office/drawing/2014/main" val="43018157"/>
                    </a:ext>
                  </a:extLst>
                </a:gridCol>
              </a:tblGrid>
              <a:tr h="10347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67551"/>
                  </a:ext>
                </a:extLst>
              </a:tr>
              <a:tr h="10347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61560"/>
                  </a:ext>
                </a:extLst>
              </a:tr>
              <a:tr h="10347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262770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7A843B5-96B8-17DE-0455-D2FA45C41AB8}"/>
              </a:ext>
            </a:extLst>
          </p:cNvPr>
          <p:cNvCxnSpPr/>
          <p:nvPr/>
        </p:nvCxnSpPr>
        <p:spPr>
          <a:xfrm>
            <a:off x="2835565" y="1888009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3B8E47-FE6A-881A-3B53-87BBC47F35BD}"/>
              </a:ext>
            </a:extLst>
          </p:cNvPr>
          <p:cNvSpPr txBox="1"/>
          <p:nvPr/>
        </p:nvSpPr>
        <p:spPr>
          <a:xfrm>
            <a:off x="2101276" y="1441567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row1_i [7:0]</a:t>
            </a:r>
            <a:endParaRPr lang="ko-KR" altLang="en-US" b="1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0B47894-168D-E2CA-2658-76780806D4C3}"/>
              </a:ext>
            </a:extLst>
          </p:cNvPr>
          <p:cNvCxnSpPr/>
          <p:nvPr/>
        </p:nvCxnSpPr>
        <p:spPr>
          <a:xfrm>
            <a:off x="2835565" y="2950706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1EF90C-CFE6-5659-1850-7E08F030BDF0}"/>
              </a:ext>
            </a:extLst>
          </p:cNvPr>
          <p:cNvSpPr txBox="1"/>
          <p:nvPr/>
        </p:nvSpPr>
        <p:spPr>
          <a:xfrm>
            <a:off x="2145146" y="2504263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row2_i [7:0]</a:t>
            </a:r>
            <a:endParaRPr lang="ko-KR" altLang="en-US" b="1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1C8BAA0-D0CA-9EDC-673C-22BCBB0E2024}"/>
              </a:ext>
            </a:extLst>
          </p:cNvPr>
          <p:cNvCxnSpPr/>
          <p:nvPr/>
        </p:nvCxnSpPr>
        <p:spPr>
          <a:xfrm>
            <a:off x="2835565" y="3761508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045D4B-F3BD-A302-40CB-C13D12EF41EA}"/>
              </a:ext>
            </a:extLst>
          </p:cNvPr>
          <p:cNvSpPr txBox="1"/>
          <p:nvPr/>
        </p:nvSpPr>
        <p:spPr>
          <a:xfrm>
            <a:off x="2101274" y="3382293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row3_i [7:0]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44558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8309968-79B0-8514-506A-395D8112A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890193"/>
              </p:ext>
            </p:extLst>
          </p:nvPr>
        </p:nvGraphicFramePr>
        <p:xfrm>
          <a:off x="1117600" y="1996824"/>
          <a:ext cx="45997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964">
                  <a:extLst>
                    <a:ext uri="{9D8B030D-6E8A-4147-A177-3AD203B41FA5}">
                      <a16:colId xmlns:a16="http://schemas.microsoft.com/office/drawing/2014/main" val="2417915597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396891303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622611619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79297450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551432829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13009192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98339233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3840914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28972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7D73E60-10A9-AEBF-5867-D112C577A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372821"/>
              </p:ext>
            </p:extLst>
          </p:nvPr>
        </p:nvGraphicFramePr>
        <p:xfrm>
          <a:off x="5855857" y="1996824"/>
          <a:ext cx="45997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964">
                  <a:extLst>
                    <a:ext uri="{9D8B030D-6E8A-4147-A177-3AD203B41FA5}">
                      <a16:colId xmlns:a16="http://schemas.microsoft.com/office/drawing/2014/main" val="2417915597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396891303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622611619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79297450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551432829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13009192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98339233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3840914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289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684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80D47-7CDC-6CA2-6DFD-A57AE982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6CE30-4866-5BD6-E791-A6D87A7E9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b="1"/>
              <a:t>- BRAM + Memcontroller</a:t>
            </a:r>
          </a:p>
          <a:p>
            <a:r>
              <a:rPr lang="en-US" altLang="ko-KR" sz="1600" b="1"/>
              <a:t>- Preprocess</a:t>
            </a:r>
          </a:p>
          <a:p>
            <a:r>
              <a:rPr lang="en-US" altLang="ko-KR" sz="1600" b="1"/>
              <a:t>- CORE</a:t>
            </a:r>
          </a:p>
          <a:p>
            <a:r>
              <a:rPr lang="en-US" altLang="ko-KR" sz="1600" b="1"/>
              <a:t>- Controller(FSM)</a:t>
            </a:r>
          </a:p>
          <a:p>
            <a:r>
              <a:rPr lang="en-US" altLang="ko-KR" sz="1600" b="1"/>
              <a:t>- VGA_BUFFER</a:t>
            </a:r>
          </a:p>
          <a:p>
            <a:r>
              <a:rPr lang="en-US" altLang="ko-KR" sz="1600" b="1"/>
              <a:t>------------------------------</a:t>
            </a:r>
          </a:p>
          <a:p>
            <a:r>
              <a:rPr lang="en-US" altLang="ko-KR" sz="1600" b="1"/>
              <a:t>- VGA_PORT</a:t>
            </a:r>
          </a:p>
          <a:p>
            <a:r>
              <a:rPr lang="en-US" altLang="ko-KR" sz="1600" b="1"/>
              <a:t>- 7_Segment</a:t>
            </a:r>
          </a:p>
          <a:p>
            <a:r>
              <a:rPr lang="en-US" altLang="ko-KR" sz="1600" b="1"/>
              <a:t>- Buzzer</a:t>
            </a:r>
          </a:p>
          <a:p>
            <a:r>
              <a:rPr lang="en-US" altLang="ko-KR" sz="1600" b="1"/>
              <a:t>- LED</a:t>
            </a:r>
          </a:p>
          <a:p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2608557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88FDEF47-8AC5-A9AE-CF88-B55855679C60}"/>
              </a:ext>
            </a:extLst>
          </p:cNvPr>
          <p:cNvSpPr/>
          <p:nvPr/>
        </p:nvSpPr>
        <p:spPr>
          <a:xfrm>
            <a:off x="4602018" y="32328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IDLE</a:t>
            </a: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18CD7AA-702F-6807-4534-691DF8B92C88}"/>
              </a:ext>
            </a:extLst>
          </p:cNvPr>
          <p:cNvSpPr/>
          <p:nvPr/>
        </p:nvSpPr>
        <p:spPr>
          <a:xfrm>
            <a:off x="6907242" y="2035355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FETCH</a:t>
            </a:r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456461-0278-135F-6C6A-F7E02DF648FB}"/>
              </a:ext>
            </a:extLst>
          </p:cNvPr>
          <p:cNvSpPr/>
          <p:nvPr/>
        </p:nvSpPr>
        <p:spPr>
          <a:xfrm>
            <a:off x="4657100" y="4083684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core</a:t>
            </a:r>
            <a:endParaRPr lang="ko-KR" altLang="en-US" sz="200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E64A88F-3BF5-3BFD-1D16-689C62549427}"/>
              </a:ext>
            </a:extLst>
          </p:cNvPr>
          <p:cNvSpPr/>
          <p:nvPr/>
        </p:nvSpPr>
        <p:spPr>
          <a:xfrm>
            <a:off x="2380140" y="1993280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DONE</a:t>
            </a:r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E8D0E14-5A07-3EC6-724E-FFF81FF456C3}"/>
              </a:ext>
            </a:extLst>
          </p:cNvPr>
          <p:cNvCxnSpPr>
            <a:cxnSpLocks/>
          </p:cNvCxnSpPr>
          <p:nvPr/>
        </p:nvCxnSpPr>
        <p:spPr>
          <a:xfrm>
            <a:off x="5929746" y="978179"/>
            <a:ext cx="1068849" cy="10151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DDAFA0F-6D55-4073-3DC7-2C30CFD25E2A}"/>
              </a:ext>
            </a:extLst>
          </p:cNvPr>
          <p:cNvCxnSpPr>
            <a:cxnSpLocks/>
          </p:cNvCxnSpPr>
          <p:nvPr/>
        </p:nvCxnSpPr>
        <p:spPr>
          <a:xfrm flipH="1">
            <a:off x="6077203" y="3247188"/>
            <a:ext cx="1123012" cy="11970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12E3A05-6055-5258-F17F-0A59C2E45B57}"/>
              </a:ext>
            </a:extLst>
          </p:cNvPr>
          <p:cNvCxnSpPr>
            <a:cxnSpLocks/>
          </p:cNvCxnSpPr>
          <p:nvPr/>
        </p:nvCxnSpPr>
        <p:spPr>
          <a:xfrm flipV="1">
            <a:off x="3545840" y="978179"/>
            <a:ext cx="960350" cy="9287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7AADED2-40D1-87E8-C108-E115BDB5A714}"/>
              </a:ext>
            </a:extLst>
          </p:cNvPr>
          <p:cNvSpPr txBox="1"/>
          <p:nvPr/>
        </p:nvSpPr>
        <p:spPr>
          <a:xfrm>
            <a:off x="6681196" y="3859170"/>
            <a:ext cx="15274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Fetch_done</a:t>
            </a:r>
            <a:endParaRPr lang="ko-KR" altLang="en-US" sz="1400"/>
          </a:p>
        </p:txBody>
      </p:sp>
      <p:sp>
        <p:nvSpPr>
          <p:cNvPr id="29" name="화살표: 아래로 구부러짐 28">
            <a:extLst>
              <a:ext uri="{FF2B5EF4-FFF2-40B4-BE49-F238E27FC236}">
                <a16:creationId xmlns:a16="http://schemas.microsoft.com/office/drawing/2014/main" id="{1D511B8D-013E-C5F2-F77B-8D9A3CD05379}"/>
              </a:ext>
            </a:extLst>
          </p:cNvPr>
          <p:cNvSpPr/>
          <p:nvPr/>
        </p:nvSpPr>
        <p:spPr>
          <a:xfrm rot="5400000">
            <a:off x="8085013" y="2450394"/>
            <a:ext cx="884382" cy="4899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2A4FF3D-A951-EA06-3059-2B3DFFB5E63E}"/>
              </a:ext>
            </a:extLst>
          </p:cNvPr>
          <p:cNvCxnSpPr>
            <a:cxnSpLocks/>
          </p:cNvCxnSpPr>
          <p:nvPr/>
        </p:nvCxnSpPr>
        <p:spPr>
          <a:xfrm flipH="1" flipV="1">
            <a:off x="3451563" y="3273513"/>
            <a:ext cx="1131990" cy="11891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76DA90F-F210-0D6F-4671-F4EE22C5FD92}"/>
              </a:ext>
            </a:extLst>
          </p:cNvPr>
          <p:cNvSpPr txBox="1"/>
          <p:nvPr/>
        </p:nvSpPr>
        <p:spPr>
          <a:xfrm>
            <a:off x="3220927" y="824831"/>
            <a:ext cx="93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1cycle</a:t>
            </a:r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01F5FE-2981-DC2C-0670-F7D977C7F621}"/>
              </a:ext>
            </a:extLst>
          </p:cNvPr>
          <p:cNvSpPr txBox="1"/>
          <p:nvPr/>
        </p:nvSpPr>
        <p:spPr>
          <a:xfrm>
            <a:off x="6464170" y="924468"/>
            <a:ext cx="99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start</a:t>
            </a:r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71B28B-AAD8-43E0-D42F-37BEC6DDE5EF}"/>
              </a:ext>
            </a:extLst>
          </p:cNvPr>
          <p:cNvCxnSpPr>
            <a:cxnSpLocks/>
          </p:cNvCxnSpPr>
          <p:nvPr/>
        </p:nvCxnSpPr>
        <p:spPr>
          <a:xfrm flipV="1">
            <a:off x="5867163" y="3014190"/>
            <a:ext cx="1131432" cy="12085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249D581-A865-7BAE-9286-543009905A4C}"/>
              </a:ext>
            </a:extLst>
          </p:cNvPr>
          <p:cNvSpPr txBox="1"/>
          <p:nvPr/>
        </p:nvSpPr>
        <p:spPr>
          <a:xfrm>
            <a:off x="5070856" y="2695393"/>
            <a:ext cx="1738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/>
              <a:t>CORE_done</a:t>
            </a:r>
          </a:p>
          <a:p>
            <a:r>
              <a:rPr lang="en-US" altLang="ko-KR" sz="1100" b="1"/>
              <a:t>&amp;&amp;</a:t>
            </a:r>
          </a:p>
          <a:p>
            <a:r>
              <a:rPr lang="en-US" altLang="ko-KR" sz="1100" b="1"/>
              <a:t>(cnt_row != 539</a:t>
            </a:r>
          </a:p>
          <a:p>
            <a:r>
              <a:rPr lang="en-US" altLang="ko-KR" sz="1100" b="1"/>
              <a:t>&amp;&amp; cnt_col</a:t>
            </a:r>
            <a:r>
              <a:rPr lang="ko-KR" altLang="en-US" sz="1100" b="1"/>
              <a:t> </a:t>
            </a:r>
            <a:r>
              <a:rPr lang="en-US" altLang="ko-KR" sz="1100" b="1"/>
              <a:t>==</a:t>
            </a:r>
            <a:r>
              <a:rPr lang="ko-KR" altLang="en-US" sz="1100" b="1"/>
              <a:t> </a:t>
            </a:r>
            <a:r>
              <a:rPr lang="en-US" altLang="ko-KR" sz="1100" b="1"/>
              <a:t>539)</a:t>
            </a:r>
            <a:endParaRPr lang="ko-KR" altLang="en-US" sz="11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A7E81D-1E5D-08E9-7395-EE667D6C6F78}"/>
              </a:ext>
            </a:extLst>
          </p:cNvPr>
          <p:cNvSpPr txBox="1"/>
          <p:nvPr/>
        </p:nvSpPr>
        <p:spPr>
          <a:xfrm>
            <a:off x="1933527" y="3977856"/>
            <a:ext cx="256422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/>
              <a:t>CORE_done</a:t>
            </a:r>
          </a:p>
          <a:p>
            <a:r>
              <a:rPr lang="en-US" altLang="ko-KR" sz="1000" b="1"/>
              <a:t>&amp;&amp;</a:t>
            </a:r>
          </a:p>
          <a:p>
            <a:r>
              <a:rPr lang="en-US" altLang="ko-KR" sz="1000" b="1"/>
              <a:t>(cnt_row == 539 &amp;&amp; cnt_col</a:t>
            </a:r>
            <a:r>
              <a:rPr lang="ko-KR" altLang="en-US" sz="1000" b="1"/>
              <a:t> </a:t>
            </a:r>
            <a:r>
              <a:rPr lang="en-US" altLang="ko-KR" sz="1000" b="1"/>
              <a:t>==</a:t>
            </a:r>
            <a:r>
              <a:rPr lang="ko-KR" altLang="en-US" sz="1000" b="1"/>
              <a:t> </a:t>
            </a:r>
            <a:r>
              <a:rPr lang="en-US" altLang="ko-KR" sz="1000" b="1"/>
              <a:t>539)</a:t>
            </a:r>
            <a:endParaRPr lang="ko-KR" altLang="en-US" sz="1000"/>
          </a:p>
        </p:txBody>
      </p:sp>
      <p:sp>
        <p:nvSpPr>
          <p:cNvPr id="6" name="화살표: 아래로 구부러짐 5">
            <a:extLst>
              <a:ext uri="{FF2B5EF4-FFF2-40B4-BE49-F238E27FC236}">
                <a16:creationId xmlns:a16="http://schemas.microsoft.com/office/drawing/2014/main" id="{396B3BE6-8EAF-58E7-CB50-443B8986BAD4}"/>
              </a:ext>
            </a:extLst>
          </p:cNvPr>
          <p:cNvSpPr/>
          <p:nvPr/>
        </p:nvSpPr>
        <p:spPr>
          <a:xfrm rot="10800000">
            <a:off x="4849909" y="5427118"/>
            <a:ext cx="884382" cy="4899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36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588</Words>
  <Application>Microsoft Office PowerPoint</Application>
  <PresentationFormat>와이드스크린</PresentationFormat>
  <Paragraphs>167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ICE2005_42 TermProject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yong seong</dc:creator>
  <cp:lastModifiedBy>lim yong seong</cp:lastModifiedBy>
  <cp:revision>222</cp:revision>
  <dcterms:created xsi:type="dcterms:W3CDTF">2023-05-08T18:52:24Z</dcterms:created>
  <dcterms:modified xsi:type="dcterms:W3CDTF">2023-05-21T17:57:50Z</dcterms:modified>
</cp:coreProperties>
</file>