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839787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Relationship Id="rId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032895"/>
            <a:ext cx="9144000" cy="156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Minimal Email Client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432875" y="2812212"/>
            <a:ext cx="9144000" cy="165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Yong Cho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Yoo Min Cha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Protocols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44949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IMAP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“Internet Message Access Protocol”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for downloading emails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7-bit ascii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port 993, 143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797400" y="1825625"/>
            <a:ext cx="53370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SMTP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“Simple Mail Transfer Protocol”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Sending email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7-bit ascii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port 587, 465, 25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01150" y="26000"/>
            <a:ext cx="4237500" cy="110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5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IMAP Flow</a:t>
            </a:r>
          </a:p>
        </p:txBody>
      </p:sp>
      <p:sp>
        <p:nvSpPr>
          <p:cNvPr id="98" name="Shape 98"/>
          <p:cNvSpPr/>
          <p:nvPr/>
        </p:nvSpPr>
        <p:spPr>
          <a:xfrm>
            <a:off x="981625" y="1160900"/>
            <a:ext cx="2331600" cy="534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3726225" y="1160900"/>
            <a:ext cx="2331600" cy="50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6470825" y="1160900"/>
            <a:ext cx="2331600" cy="50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9215425" y="1160900"/>
            <a:ext cx="2331600" cy="534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2" name="Shape 102"/>
          <p:cNvCxnSpPr/>
          <p:nvPr/>
        </p:nvCxnSpPr>
        <p:spPr>
          <a:xfrm>
            <a:off x="449200" y="1444675"/>
            <a:ext cx="0" cy="47406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 txBox="1"/>
          <p:nvPr/>
        </p:nvSpPr>
        <p:spPr>
          <a:xfrm>
            <a:off x="1051662" y="1308050"/>
            <a:ext cx="21873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/>
              <a:t>Main Thread (UI)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798375" y="1206950"/>
            <a:ext cx="21873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/>
              <a:t>Thread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/>
              <a:t>(Downloads Inbox)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6542975" y="1206950"/>
            <a:ext cx="21873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Thread 2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(Other mailboxes)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9287562" y="1308050"/>
            <a:ext cx="21873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/>
              <a:t>Thread 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/>
              <a:t>(Polling)</a:t>
            </a:r>
          </a:p>
        </p:txBody>
      </p:sp>
      <p:cxnSp>
        <p:nvCxnSpPr>
          <p:cNvPr id="107" name="Shape 107"/>
          <p:cNvCxnSpPr/>
          <p:nvPr/>
        </p:nvCxnSpPr>
        <p:spPr>
          <a:xfrm>
            <a:off x="3797450" y="2555452"/>
            <a:ext cx="2205600" cy="1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8" name="Shape 108"/>
          <p:cNvCxnSpPr/>
          <p:nvPr/>
        </p:nvCxnSpPr>
        <p:spPr>
          <a:xfrm flipH="1">
            <a:off x="3807547" y="2732658"/>
            <a:ext cx="21831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9" name="Shape 109"/>
          <p:cNvSpPr txBox="1"/>
          <p:nvPr/>
        </p:nvSpPr>
        <p:spPr>
          <a:xfrm>
            <a:off x="4372841" y="2400882"/>
            <a:ext cx="1242000" cy="2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US" sz="1200">
                <a:solidFill>
                  <a:srgbClr val="0000FF"/>
                </a:solidFill>
              </a:rPr>
              <a:t>SELECT Inbox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953" y="1750848"/>
            <a:ext cx="315663" cy="499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Shape 111"/>
          <p:cNvCxnSpPr/>
          <p:nvPr/>
        </p:nvCxnSpPr>
        <p:spPr>
          <a:xfrm>
            <a:off x="6006550" y="2314225"/>
            <a:ext cx="0" cy="383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" name="Shape 112"/>
          <p:cNvCxnSpPr/>
          <p:nvPr/>
        </p:nvCxnSpPr>
        <p:spPr>
          <a:xfrm>
            <a:off x="3781175" y="2314225"/>
            <a:ext cx="0" cy="383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1175" y="1995350"/>
            <a:ext cx="342899" cy="252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Shape 114"/>
          <p:cNvCxnSpPr/>
          <p:nvPr/>
        </p:nvCxnSpPr>
        <p:spPr>
          <a:xfrm>
            <a:off x="3797450" y="3165052"/>
            <a:ext cx="2205600" cy="1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5" name="Shape 115"/>
          <p:cNvCxnSpPr/>
          <p:nvPr/>
        </p:nvCxnSpPr>
        <p:spPr>
          <a:xfrm flipH="1">
            <a:off x="3807547" y="3352878"/>
            <a:ext cx="21831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6" name="Shape 116"/>
          <p:cNvSpPr txBox="1"/>
          <p:nvPr/>
        </p:nvSpPr>
        <p:spPr>
          <a:xfrm>
            <a:off x="4088490" y="2731576"/>
            <a:ext cx="1242000" cy="2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FF0000"/>
                </a:solidFill>
              </a:rPr>
              <a:t>3000 EXISTS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340123" y="3073583"/>
            <a:ext cx="1468800" cy="2519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-US" sz="1200">
                <a:solidFill>
                  <a:srgbClr val="0000FF"/>
                </a:solidFill>
              </a:rPr>
              <a:t>FETCH 2951:3000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975100" y="3417525"/>
            <a:ext cx="1468800" cy="49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US" sz="1200">
                <a:solidFill>
                  <a:srgbClr val="FF0000"/>
                </a:solidFill>
              </a:rPr>
              <a:t>Subject: ...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FF0000"/>
                </a:solidFill>
              </a:rPr>
              <a:t>From: …</a:t>
            </a:r>
          </a:p>
        </p:txBody>
      </p:sp>
      <p:cxnSp>
        <p:nvCxnSpPr>
          <p:cNvPr id="119" name="Shape 119"/>
          <p:cNvCxnSpPr/>
          <p:nvPr/>
        </p:nvCxnSpPr>
        <p:spPr>
          <a:xfrm>
            <a:off x="3797450" y="4155652"/>
            <a:ext cx="2205600" cy="1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0" name="Shape 120"/>
          <p:cNvSpPr txBox="1"/>
          <p:nvPr/>
        </p:nvSpPr>
        <p:spPr>
          <a:xfrm>
            <a:off x="4340123" y="4064183"/>
            <a:ext cx="1468800" cy="2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0000FF"/>
                </a:solidFill>
              </a:rPr>
              <a:t>FETCH 2901:2950</a:t>
            </a:r>
          </a:p>
        </p:txBody>
      </p:sp>
      <p:cxnSp>
        <p:nvCxnSpPr>
          <p:cNvPr id="121" name="Shape 121"/>
          <p:cNvCxnSpPr/>
          <p:nvPr/>
        </p:nvCxnSpPr>
        <p:spPr>
          <a:xfrm flipH="1">
            <a:off x="3807547" y="4355881"/>
            <a:ext cx="21831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2" name="Shape 122"/>
          <p:cNvSpPr txBox="1"/>
          <p:nvPr/>
        </p:nvSpPr>
        <p:spPr>
          <a:xfrm>
            <a:off x="3975100" y="4420528"/>
            <a:ext cx="1468800" cy="49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FF0000"/>
                </a:solidFill>
              </a:rPr>
              <a:t>Subject: ...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FF0000"/>
                </a:solidFill>
              </a:rPr>
              <a:t>From: …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3797450" y="5298652"/>
            <a:ext cx="2205600" cy="1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4" name="Shape 124"/>
          <p:cNvSpPr txBox="1"/>
          <p:nvPr/>
        </p:nvSpPr>
        <p:spPr>
          <a:xfrm>
            <a:off x="4340123" y="5207183"/>
            <a:ext cx="1468800" cy="2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0000FF"/>
                </a:solidFill>
              </a:rPr>
              <a:t>FETCH 1:50</a:t>
            </a:r>
          </a:p>
        </p:txBody>
      </p:sp>
      <p:cxnSp>
        <p:nvCxnSpPr>
          <p:cNvPr id="125" name="Shape 125"/>
          <p:cNvCxnSpPr/>
          <p:nvPr/>
        </p:nvCxnSpPr>
        <p:spPr>
          <a:xfrm flipH="1">
            <a:off x="3807547" y="5498881"/>
            <a:ext cx="21831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6" name="Shape 126"/>
          <p:cNvSpPr txBox="1"/>
          <p:nvPr/>
        </p:nvSpPr>
        <p:spPr>
          <a:xfrm>
            <a:off x="3975100" y="5563528"/>
            <a:ext cx="1468800" cy="49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FF0000"/>
                </a:solidFill>
              </a:rPr>
              <a:t>Subject: ...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FF0000"/>
                </a:solidFill>
              </a:rPr>
              <a:t>From: …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4892025" y="4970750"/>
            <a:ext cx="0" cy="18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28" name="Shape 128"/>
          <p:cNvCxnSpPr/>
          <p:nvPr/>
        </p:nvCxnSpPr>
        <p:spPr>
          <a:xfrm>
            <a:off x="6540650" y="2631652"/>
            <a:ext cx="2205600" cy="1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9" name="Shape 129"/>
          <p:cNvCxnSpPr/>
          <p:nvPr/>
        </p:nvCxnSpPr>
        <p:spPr>
          <a:xfrm flipH="1">
            <a:off x="6550747" y="2808858"/>
            <a:ext cx="21831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0" name="Shape 130"/>
          <p:cNvSpPr txBox="1"/>
          <p:nvPr/>
        </p:nvSpPr>
        <p:spPr>
          <a:xfrm>
            <a:off x="7116041" y="2477082"/>
            <a:ext cx="1242000" cy="2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0000FF"/>
                </a:solidFill>
              </a:rPr>
              <a:t>SELECT Trash</a:t>
            </a:r>
          </a:p>
        </p:txBody>
      </p:sp>
      <p:cxnSp>
        <p:nvCxnSpPr>
          <p:cNvPr id="131" name="Shape 131"/>
          <p:cNvCxnSpPr/>
          <p:nvPr/>
        </p:nvCxnSpPr>
        <p:spPr>
          <a:xfrm>
            <a:off x="8749750" y="2314225"/>
            <a:ext cx="0" cy="383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2" name="Shape 132"/>
          <p:cNvCxnSpPr/>
          <p:nvPr/>
        </p:nvCxnSpPr>
        <p:spPr>
          <a:xfrm>
            <a:off x="6524375" y="2314225"/>
            <a:ext cx="0" cy="383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4374" y="1995350"/>
            <a:ext cx="342899" cy="25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6831690" y="2807776"/>
            <a:ext cx="1242000" cy="2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FF0000"/>
                </a:solidFill>
              </a:rPr>
              <a:t>23 EXISTS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6540650" y="3241252"/>
            <a:ext cx="2205600" cy="1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6" name="Shape 136"/>
          <p:cNvCxnSpPr/>
          <p:nvPr/>
        </p:nvCxnSpPr>
        <p:spPr>
          <a:xfrm flipH="1">
            <a:off x="6550747" y="3429078"/>
            <a:ext cx="21831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7" name="Shape 137"/>
          <p:cNvSpPr txBox="1"/>
          <p:nvPr/>
        </p:nvSpPr>
        <p:spPr>
          <a:xfrm>
            <a:off x="7083323" y="3149783"/>
            <a:ext cx="1468800" cy="2519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0000FF"/>
                </a:solidFill>
              </a:rPr>
              <a:t>FETCH 1:23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718300" y="3493725"/>
            <a:ext cx="1468800" cy="49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FF0000"/>
                </a:solidFill>
              </a:rPr>
              <a:t>Subject: ...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FF0000"/>
                </a:solidFill>
              </a:rPr>
              <a:t>From: …</a:t>
            </a:r>
          </a:p>
        </p:txBody>
      </p:sp>
      <p:cxnSp>
        <p:nvCxnSpPr>
          <p:cNvPr id="139" name="Shape 139"/>
          <p:cNvCxnSpPr/>
          <p:nvPr/>
        </p:nvCxnSpPr>
        <p:spPr>
          <a:xfrm>
            <a:off x="6540650" y="4460452"/>
            <a:ext cx="2205600" cy="1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0" name="Shape 140"/>
          <p:cNvCxnSpPr/>
          <p:nvPr/>
        </p:nvCxnSpPr>
        <p:spPr>
          <a:xfrm flipH="1">
            <a:off x="6550747" y="4637658"/>
            <a:ext cx="21831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1" name="Shape 141"/>
          <p:cNvSpPr txBox="1"/>
          <p:nvPr/>
        </p:nvSpPr>
        <p:spPr>
          <a:xfrm>
            <a:off x="7116041" y="4305882"/>
            <a:ext cx="1242000" cy="2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0000FF"/>
                </a:solidFill>
              </a:rPr>
              <a:t>SELECT Draft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831690" y="4636576"/>
            <a:ext cx="1242000" cy="2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FF0000"/>
                </a:solidFill>
              </a:rPr>
              <a:t>2 EXISTS</a:t>
            </a:r>
          </a:p>
        </p:txBody>
      </p:sp>
      <p:cxnSp>
        <p:nvCxnSpPr>
          <p:cNvPr id="143" name="Shape 143"/>
          <p:cNvCxnSpPr/>
          <p:nvPr/>
        </p:nvCxnSpPr>
        <p:spPr>
          <a:xfrm>
            <a:off x="6540650" y="5070052"/>
            <a:ext cx="2205600" cy="1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4" name="Shape 144"/>
          <p:cNvCxnSpPr/>
          <p:nvPr/>
        </p:nvCxnSpPr>
        <p:spPr>
          <a:xfrm flipH="1">
            <a:off x="6550747" y="5257878"/>
            <a:ext cx="21831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5" name="Shape 145"/>
          <p:cNvSpPr txBox="1"/>
          <p:nvPr/>
        </p:nvSpPr>
        <p:spPr>
          <a:xfrm>
            <a:off x="7083323" y="4978583"/>
            <a:ext cx="1468800" cy="2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0000FF"/>
                </a:solidFill>
              </a:rPr>
              <a:t>FETCH 1:2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718300" y="5322525"/>
            <a:ext cx="1468800" cy="49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FF0000"/>
                </a:solidFill>
              </a:rPr>
              <a:t>Subject: ...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FF0000"/>
                </a:solidFill>
              </a:rPr>
              <a:t>From: …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9283850" y="2403052"/>
            <a:ext cx="2205600" cy="1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8" name="Shape 148"/>
          <p:cNvCxnSpPr/>
          <p:nvPr/>
        </p:nvCxnSpPr>
        <p:spPr>
          <a:xfrm flipH="1">
            <a:off x="9293947" y="2580258"/>
            <a:ext cx="21831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9" name="Shape 149"/>
          <p:cNvSpPr txBox="1"/>
          <p:nvPr/>
        </p:nvSpPr>
        <p:spPr>
          <a:xfrm>
            <a:off x="9859241" y="2248482"/>
            <a:ext cx="1242000" cy="2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0000FF"/>
                </a:solidFill>
              </a:rPr>
              <a:t>SEARCH ALL</a:t>
            </a:r>
          </a:p>
        </p:txBody>
      </p:sp>
      <p:cxnSp>
        <p:nvCxnSpPr>
          <p:cNvPr id="150" name="Shape 150"/>
          <p:cNvCxnSpPr/>
          <p:nvPr/>
        </p:nvCxnSpPr>
        <p:spPr>
          <a:xfrm>
            <a:off x="11492950" y="2314225"/>
            <a:ext cx="0" cy="41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1" name="Shape 151"/>
          <p:cNvCxnSpPr/>
          <p:nvPr/>
        </p:nvCxnSpPr>
        <p:spPr>
          <a:xfrm>
            <a:off x="9267575" y="2314225"/>
            <a:ext cx="0" cy="41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67575" y="1995350"/>
            <a:ext cx="342899" cy="25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9574900" y="2579173"/>
            <a:ext cx="1242000" cy="5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FF0000"/>
                </a:solidFill>
              </a:rPr>
              <a:t>1, 2, 3, 7, 10, …, 4020, 4023</a:t>
            </a:r>
          </a:p>
        </p:txBody>
      </p:sp>
      <p:cxnSp>
        <p:nvCxnSpPr>
          <p:cNvPr id="154" name="Shape 154"/>
          <p:cNvCxnSpPr/>
          <p:nvPr/>
        </p:nvCxnSpPr>
        <p:spPr>
          <a:xfrm>
            <a:off x="10411783" y="6261475"/>
            <a:ext cx="0" cy="18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55" name="Shape 155"/>
          <p:cNvCxnSpPr/>
          <p:nvPr/>
        </p:nvCxnSpPr>
        <p:spPr>
          <a:xfrm>
            <a:off x="9283850" y="3426918"/>
            <a:ext cx="2205600" cy="1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6" name="Shape 156"/>
          <p:cNvCxnSpPr/>
          <p:nvPr/>
        </p:nvCxnSpPr>
        <p:spPr>
          <a:xfrm flipH="1">
            <a:off x="9293947" y="3604124"/>
            <a:ext cx="21831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7" name="Shape 157"/>
          <p:cNvSpPr txBox="1"/>
          <p:nvPr/>
        </p:nvSpPr>
        <p:spPr>
          <a:xfrm>
            <a:off x="9859241" y="3272348"/>
            <a:ext cx="1242000" cy="2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0000FF"/>
                </a:solidFill>
              </a:rPr>
              <a:t>SEARCH ALL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9574900" y="3603039"/>
            <a:ext cx="1242000" cy="5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FF0000"/>
                </a:solidFill>
              </a:rPr>
              <a:t>1, 2, 3, 7, 10, …, 4020, 4023</a:t>
            </a:r>
          </a:p>
        </p:txBody>
      </p:sp>
      <p:cxnSp>
        <p:nvCxnSpPr>
          <p:cNvPr id="159" name="Shape 159"/>
          <p:cNvCxnSpPr/>
          <p:nvPr/>
        </p:nvCxnSpPr>
        <p:spPr>
          <a:xfrm>
            <a:off x="9283850" y="4460452"/>
            <a:ext cx="2205600" cy="1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60" name="Shape 160"/>
          <p:cNvCxnSpPr/>
          <p:nvPr/>
        </p:nvCxnSpPr>
        <p:spPr>
          <a:xfrm flipH="1">
            <a:off x="9293947" y="4637658"/>
            <a:ext cx="21831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1" name="Shape 161"/>
          <p:cNvSpPr txBox="1"/>
          <p:nvPr/>
        </p:nvSpPr>
        <p:spPr>
          <a:xfrm>
            <a:off x="9859241" y="4305882"/>
            <a:ext cx="1242000" cy="2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0000FF"/>
                </a:solidFill>
              </a:rPr>
              <a:t>SEARCH ALL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9574900" y="4636575"/>
            <a:ext cx="1656600" cy="5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US" sz="1200">
                <a:solidFill>
                  <a:srgbClr val="FF0000"/>
                </a:solidFill>
              </a:rPr>
              <a:t>1, 2, 3, 7, 10,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FF0000"/>
                </a:solidFill>
              </a:rPr>
              <a:t>…, 4020, 4023, 4024</a:t>
            </a:r>
          </a:p>
        </p:txBody>
      </p:sp>
      <p:cxnSp>
        <p:nvCxnSpPr>
          <p:cNvPr id="163" name="Shape 163"/>
          <p:cNvCxnSpPr/>
          <p:nvPr/>
        </p:nvCxnSpPr>
        <p:spPr>
          <a:xfrm>
            <a:off x="9282600" y="5426440"/>
            <a:ext cx="2205600" cy="1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4" name="Shape 164"/>
          <p:cNvSpPr txBox="1"/>
          <p:nvPr/>
        </p:nvSpPr>
        <p:spPr>
          <a:xfrm>
            <a:off x="9825273" y="5334971"/>
            <a:ext cx="1468800" cy="2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0000FF"/>
                </a:solidFill>
              </a:rPr>
              <a:t>FETCH 4024</a:t>
            </a:r>
          </a:p>
        </p:txBody>
      </p:sp>
      <p:cxnSp>
        <p:nvCxnSpPr>
          <p:cNvPr id="165" name="Shape 165"/>
          <p:cNvCxnSpPr/>
          <p:nvPr/>
        </p:nvCxnSpPr>
        <p:spPr>
          <a:xfrm flipH="1">
            <a:off x="9293947" y="5638878"/>
            <a:ext cx="21831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6" name="Shape 166"/>
          <p:cNvSpPr txBox="1"/>
          <p:nvPr/>
        </p:nvSpPr>
        <p:spPr>
          <a:xfrm>
            <a:off x="9461500" y="5703525"/>
            <a:ext cx="1468800" cy="49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FF0000"/>
                </a:solidFill>
              </a:rPr>
              <a:t>Subject: ...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US" sz="1200">
                <a:solidFill>
                  <a:srgbClr val="FF0000"/>
                </a:solidFill>
              </a:rPr>
              <a:t>From: …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074375" y="1956050"/>
            <a:ext cx="21648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- Initializes UI and other components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- Creates the other threads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0556" y="1750848"/>
            <a:ext cx="315663" cy="4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3756" y="1750848"/>
            <a:ext cx="315663" cy="4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8475" y="4132975"/>
            <a:ext cx="499799" cy="4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1600200" y="4696700"/>
            <a:ext cx="1242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Event Loop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83600" y="-92250"/>
            <a:ext cx="77793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Structure - MVVM</a:t>
            </a:r>
          </a:p>
        </p:txBody>
      </p:sp>
      <p:sp>
        <p:nvSpPr>
          <p:cNvPr id="177" name="Shape 177"/>
          <p:cNvSpPr/>
          <p:nvPr/>
        </p:nvSpPr>
        <p:spPr>
          <a:xfrm>
            <a:off x="3285175" y="1462050"/>
            <a:ext cx="2305200" cy="84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Menu, Toolbar, Buttons, ... </a:t>
            </a:r>
          </a:p>
        </p:txBody>
      </p:sp>
      <p:sp>
        <p:nvSpPr>
          <p:cNvPr id="178" name="Shape 178"/>
          <p:cNvSpPr/>
          <p:nvPr/>
        </p:nvSpPr>
        <p:spPr>
          <a:xfrm>
            <a:off x="5864850" y="1462050"/>
            <a:ext cx="2138700" cy="84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Label, TextBox, Button ..</a:t>
            </a:r>
          </a:p>
        </p:txBody>
      </p:sp>
      <p:sp>
        <p:nvSpPr>
          <p:cNvPr id="179" name="Shape 179"/>
          <p:cNvSpPr/>
          <p:nvPr/>
        </p:nvSpPr>
        <p:spPr>
          <a:xfrm>
            <a:off x="8274725" y="1462050"/>
            <a:ext cx="2406000" cy="84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3285150" y="3074500"/>
            <a:ext cx="2305200" cy="843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ReadEmailCommand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WriteEmailCommand</a:t>
            </a:r>
          </a:p>
        </p:txBody>
      </p:sp>
      <p:sp>
        <p:nvSpPr>
          <p:cNvPr id="181" name="Shape 181"/>
          <p:cNvSpPr/>
          <p:nvPr/>
        </p:nvSpPr>
        <p:spPr>
          <a:xfrm>
            <a:off x="5864700" y="3074500"/>
            <a:ext cx="2138700" cy="843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ValidateAccount()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SubmitAccount()</a:t>
            </a:r>
          </a:p>
        </p:txBody>
      </p:sp>
      <p:sp>
        <p:nvSpPr>
          <p:cNvPr id="182" name="Shape 182"/>
          <p:cNvSpPr/>
          <p:nvPr/>
        </p:nvSpPr>
        <p:spPr>
          <a:xfrm>
            <a:off x="8274725" y="3074500"/>
            <a:ext cx="2406000" cy="843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SendEmail()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AttachFile()</a:t>
            </a:r>
          </a:p>
        </p:txBody>
      </p:sp>
      <p:sp>
        <p:nvSpPr>
          <p:cNvPr id="183" name="Shape 183"/>
          <p:cNvSpPr/>
          <p:nvPr/>
        </p:nvSpPr>
        <p:spPr>
          <a:xfrm>
            <a:off x="3146825" y="4784250"/>
            <a:ext cx="2138700" cy="1325700"/>
          </a:xfrm>
          <a:prstGeom prst="rect">
            <a:avLst/>
          </a:prstGeom>
          <a:solidFill>
            <a:srgbClr val="FEFF7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FetchHeaders(uids)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FetchBody(uid)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8655775" y="4784250"/>
            <a:ext cx="2138700" cy="1325700"/>
          </a:xfrm>
          <a:prstGeom prst="rect">
            <a:avLst/>
          </a:prstGeom>
          <a:solidFill>
            <a:srgbClr val="FEFF7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Connect()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SendMail(outMail)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5939400" y="4784250"/>
            <a:ext cx="2138700" cy="1325700"/>
          </a:xfrm>
          <a:prstGeom prst="rect">
            <a:avLst/>
          </a:prstGeom>
          <a:solidFill>
            <a:srgbClr val="FEFF7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LoadAccounts()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StoreAccount(account)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714850" y="4708050"/>
            <a:ext cx="14130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ImapClient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6185324" y="4697425"/>
            <a:ext cx="18006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DatabaseManager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772375" y="1385850"/>
            <a:ext cx="18006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Window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5939400" y="1380450"/>
            <a:ext cx="1986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Popup Window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(Create Account)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8305600" y="1379588"/>
            <a:ext cx="2305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Popup Window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(Compose Email)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3241775" y="2997421"/>
            <a:ext cx="2406000" cy="35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Window ViewModel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857800" y="3005312"/>
            <a:ext cx="2305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Popup 1 ViewModel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8325125" y="3005312"/>
            <a:ext cx="2305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Popup 2 </a:t>
            </a: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ViewModel</a:t>
            </a:r>
          </a:p>
        </p:txBody>
      </p:sp>
      <p:sp>
        <p:nvSpPr>
          <p:cNvPr id="194" name="Shape 194"/>
          <p:cNvSpPr/>
          <p:nvPr/>
        </p:nvSpPr>
        <p:spPr>
          <a:xfrm>
            <a:off x="6130125" y="5213072"/>
            <a:ext cx="1093800" cy="26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DBAdapter</a:t>
            </a:r>
          </a:p>
        </p:txBody>
      </p:sp>
      <p:sp>
        <p:nvSpPr>
          <p:cNvPr id="195" name="Shape 195"/>
          <p:cNvSpPr/>
          <p:nvPr/>
        </p:nvSpPr>
        <p:spPr>
          <a:xfrm>
            <a:off x="3368300" y="5170525"/>
            <a:ext cx="1221600" cy="26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TCP Socket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9114324" y="4708050"/>
            <a:ext cx="12216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SmtpClient</a:t>
            </a:r>
          </a:p>
        </p:txBody>
      </p:sp>
      <p:sp>
        <p:nvSpPr>
          <p:cNvPr id="197" name="Shape 197"/>
          <p:cNvSpPr/>
          <p:nvPr/>
        </p:nvSpPr>
        <p:spPr>
          <a:xfrm>
            <a:off x="8840350" y="5170525"/>
            <a:ext cx="1221600" cy="26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TCP Socket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722925" y="1462050"/>
            <a:ext cx="1649700" cy="77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Views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(Presentation)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722925" y="3074500"/>
            <a:ext cx="1649700" cy="77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ViewModel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(Interaction)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722925" y="4784249"/>
            <a:ext cx="1649700" cy="1062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Model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(System Logic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Data Access)</a:t>
            </a:r>
          </a:p>
        </p:txBody>
      </p:sp>
      <p:cxnSp>
        <p:nvCxnSpPr>
          <p:cNvPr id="201" name="Shape 201"/>
          <p:cNvCxnSpPr/>
          <p:nvPr/>
        </p:nvCxnSpPr>
        <p:spPr>
          <a:xfrm>
            <a:off x="334875" y="2695375"/>
            <a:ext cx="11336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2" name="Shape 202"/>
          <p:cNvCxnSpPr/>
          <p:nvPr/>
        </p:nvCxnSpPr>
        <p:spPr>
          <a:xfrm>
            <a:off x="334875" y="4371775"/>
            <a:ext cx="11336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959000" y="382375"/>
            <a:ext cx="34848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SMTP Client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1536250" y="1259750"/>
            <a:ext cx="258900" cy="498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650" y="482500"/>
            <a:ext cx="4879475" cy="589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