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37C9-C27B-4695-AA0E-7193631331F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D9F-F351-4C87-B1DC-B7F91AB1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100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37C9-C27B-4695-AA0E-7193631331F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D9F-F351-4C87-B1DC-B7F91AB1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499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37C9-C27B-4695-AA0E-7193631331F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D9F-F351-4C87-B1DC-B7F91AB1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5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37C9-C27B-4695-AA0E-7193631331F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D9F-F351-4C87-B1DC-B7F91AB1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553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37C9-C27B-4695-AA0E-7193631331F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D9F-F351-4C87-B1DC-B7F91AB1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297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37C9-C27B-4695-AA0E-7193631331F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D9F-F351-4C87-B1DC-B7F91AB1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37C9-C27B-4695-AA0E-7193631331F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D9F-F351-4C87-B1DC-B7F91AB1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6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37C9-C27B-4695-AA0E-7193631331F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D9F-F351-4C87-B1DC-B7F91AB1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69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37C9-C27B-4695-AA0E-7193631331F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D9F-F351-4C87-B1DC-B7F91AB1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90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37C9-C27B-4695-AA0E-7193631331F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D9F-F351-4C87-B1DC-B7F91AB1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43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37C9-C27B-4695-AA0E-7193631331F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7D9F-F351-4C87-B1DC-B7F91AB1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9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37C9-C27B-4695-AA0E-7193631331FC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7D9F-F351-4C87-B1DC-B7F91AB1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45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스케줄 부탁해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27275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시나리오</a:t>
            </a:r>
            <a:endParaRPr lang="en-US" altLang="ko-KR" dirty="0" smtClean="0"/>
          </a:p>
          <a:p>
            <a:r>
              <a:rPr lang="ko-KR" altLang="en-US" dirty="0" smtClean="0"/>
              <a:t>페이지 구성</a:t>
            </a:r>
            <a:endParaRPr lang="en-US" altLang="ko-KR" dirty="0" smtClean="0"/>
          </a:p>
          <a:p>
            <a:r>
              <a:rPr lang="ko-KR" altLang="en-US" dirty="0" smtClean="0"/>
              <a:t>데이터구조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6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스케줄 선택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38200" y="2663536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713342"/>
              </p:ext>
            </p:extLst>
          </p:nvPr>
        </p:nvGraphicFramePr>
        <p:xfrm>
          <a:off x="1022925" y="3258126"/>
          <a:ext cx="1681019" cy="238307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98764"/>
                <a:gridCol w="387928"/>
                <a:gridCol w="397163"/>
                <a:gridCol w="397164"/>
              </a:tblGrid>
              <a:tr h="249478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7/15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7/16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7/17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16:00</a:t>
                      </a:r>
                      <a:r>
                        <a:rPr lang="en-US" altLang="ko-KR" sz="700" baseline="0" dirty="0" smtClean="0"/>
                        <a:t> – 16:30</a:t>
                      </a:r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16:30</a:t>
                      </a:r>
                      <a:r>
                        <a:rPr lang="en-US" altLang="ko-KR" sz="700" baseline="0" dirty="0" smtClean="0"/>
                        <a:t> – 17:00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17:00</a:t>
                      </a:r>
                      <a:r>
                        <a:rPr lang="en-US" altLang="ko-KR" sz="700" baseline="0" dirty="0" smtClean="0"/>
                        <a:t> – 17:30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17:30</a:t>
                      </a:r>
                      <a:r>
                        <a:rPr lang="en-US" altLang="ko-KR" sz="700" baseline="0" dirty="0" smtClean="0"/>
                        <a:t> – 18:00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18:00</a:t>
                      </a:r>
                      <a:r>
                        <a:rPr lang="en-US" altLang="ko-KR" sz="700" baseline="0" dirty="0" smtClean="0"/>
                        <a:t> – 18:30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18:30</a:t>
                      </a:r>
                      <a:r>
                        <a:rPr lang="en-US" altLang="ko-KR" sz="700" baseline="0" dirty="0" smtClean="0"/>
                        <a:t> – 19:00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19:00 – 19:30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940953" y="2750271"/>
            <a:ext cx="1844965" cy="37407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smtClean="0">
                <a:solidFill>
                  <a:schemeClr val="tx1"/>
                </a:solidFill>
              </a:rPr>
              <a:t>스터디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1615732" y="4114926"/>
            <a:ext cx="178433" cy="1394691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alpha val="32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2021080" y="4171487"/>
            <a:ext cx="205717" cy="484793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alpha val="19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389533" y="5381591"/>
            <a:ext cx="219108" cy="21910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40953" y="5703423"/>
            <a:ext cx="1844965" cy="238868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가능여부 </a:t>
            </a:r>
            <a:r>
              <a:rPr lang="ko-KR" altLang="en-US" sz="1200" dirty="0">
                <a:solidFill>
                  <a:schemeClr val="tx1"/>
                </a:solidFill>
              </a:rPr>
              <a:t>선</a:t>
            </a:r>
            <a:r>
              <a:rPr lang="ko-KR" altLang="en-US" sz="1200" dirty="0" smtClean="0">
                <a:solidFill>
                  <a:schemeClr val="tx1"/>
                </a:solidFill>
              </a:rPr>
              <a:t>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67564" y="1825625"/>
            <a:ext cx="61283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구현내용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Touch</a:t>
            </a:r>
            <a:r>
              <a:rPr lang="ko-KR" altLang="en-US" smtClean="0"/>
              <a:t>를 통해 </a:t>
            </a:r>
            <a:r>
              <a:rPr lang="en-US" altLang="ko-KR" dirty="0" smtClean="0"/>
              <a:t>cell </a:t>
            </a:r>
            <a:r>
              <a:rPr lang="ko-KR" altLang="en-US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선택완료시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cell </a:t>
            </a:r>
            <a:r>
              <a:rPr lang="ko-KR" altLang="en-US" smtClean="0"/>
              <a:t>색 변경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선택완료시</a:t>
            </a:r>
            <a:r>
              <a:rPr lang="ko-KR" altLang="en-US" dirty="0" smtClean="0"/>
              <a:t> 즉시 </a:t>
            </a:r>
            <a:r>
              <a:rPr lang="en-US" altLang="ko-KR" dirty="0" smtClean="0"/>
              <a:t>DB </a:t>
            </a:r>
            <a:r>
              <a:rPr lang="ko-KR" altLang="en-US" smtClean="0"/>
              <a:t>저장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마스터인 경우 즉시 마감 가능</a:t>
            </a:r>
            <a:r>
              <a:rPr lang="en-US" altLang="ko-KR" dirty="0" smtClean="0"/>
              <a:t>(</a:t>
            </a:r>
            <a:r>
              <a:rPr lang="ko-KR" altLang="en-US" smtClean="0"/>
              <a:t>유저에 따른 화면 구성</a:t>
            </a:r>
            <a:r>
              <a:rPr lang="en-US" altLang="ko-KR" dirty="0" smtClean="0"/>
              <a:t>)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008400" y="2663536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11153" y="2750271"/>
            <a:ext cx="1844965" cy="37407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smtClean="0">
                <a:solidFill>
                  <a:schemeClr val="tx1"/>
                </a:solidFill>
              </a:rPr>
              <a:t>스터디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336671"/>
              </p:ext>
            </p:extLst>
          </p:nvPr>
        </p:nvGraphicFramePr>
        <p:xfrm>
          <a:off x="3193125" y="3273232"/>
          <a:ext cx="1681019" cy="238307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98764"/>
                <a:gridCol w="387928"/>
                <a:gridCol w="397163"/>
                <a:gridCol w="397164"/>
              </a:tblGrid>
              <a:tr h="249478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7/15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7/16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7/17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16:00</a:t>
                      </a:r>
                      <a:r>
                        <a:rPr lang="en-US" altLang="ko-KR" sz="700" baseline="0" dirty="0" smtClean="0"/>
                        <a:t> – 16:30</a:t>
                      </a:r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16:30</a:t>
                      </a:r>
                      <a:r>
                        <a:rPr lang="en-US" altLang="ko-KR" sz="700" baseline="0" dirty="0" smtClean="0"/>
                        <a:t> – 17:00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17:00</a:t>
                      </a:r>
                      <a:r>
                        <a:rPr lang="en-US" altLang="ko-KR" sz="700" baseline="0" dirty="0" smtClean="0"/>
                        <a:t> – 17:30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17:30</a:t>
                      </a:r>
                      <a:r>
                        <a:rPr lang="en-US" altLang="ko-KR" sz="700" baseline="0" dirty="0" smtClean="0"/>
                        <a:t> – 18:00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18:00</a:t>
                      </a:r>
                      <a:r>
                        <a:rPr lang="en-US" altLang="ko-KR" sz="700" baseline="0" dirty="0" smtClean="0"/>
                        <a:t> – 18:30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18:30</a:t>
                      </a:r>
                      <a:r>
                        <a:rPr lang="en-US" altLang="ko-KR" sz="700" baseline="0" dirty="0" smtClean="0"/>
                        <a:t> – 19:00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19:00 – 19:30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3111153" y="5704247"/>
            <a:ext cx="1844965" cy="238868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가능여부 </a:t>
            </a:r>
            <a:r>
              <a:rPr lang="ko-KR" altLang="en-US" sz="1200" dirty="0">
                <a:solidFill>
                  <a:schemeClr val="tx1"/>
                </a:solidFill>
              </a:rPr>
              <a:t>선</a:t>
            </a:r>
            <a:r>
              <a:rPr lang="ko-KR" altLang="en-US" sz="1200" dirty="0" smtClean="0">
                <a:solidFill>
                  <a:schemeClr val="tx1"/>
                </a:solidFill>
              </a:rPr>
              <a:t>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83405" y="3962255"/>
            <a:ext cx="1624296" cy="989190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쌉가능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불가능</a:t>
            </a:r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미정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541605" y="4216123"/>
            <a:ext cx="137400" cy="137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541605" y="4408758"/>
            <a:ext cx="137400" cy="137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557840" y="4660612"/>
            <a:ext cx="875425" cy="238868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선택완료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541605" y="4023488"/>
            <a:ext cx="137400" cy="137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5051" y="4056934"/>
            <a:ext cx="70508" cy="705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0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스케줄 결과</a:t>
            </a:r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013861" y="2788977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16614" y="2875712"/>
            <a:ext cx="1844965" cy="37407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smtClean="0">
                <a:solidFill>
                  <a:schemeClr val="tx1"/>
                </a:solidFill>
              </a:rPr>
              <a:t>스터디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666536"/>
              </p:ext>
            </p:extLst>
          </p:nvPr>
        </p:nvGraphicFramePr>
        <p:xfrm>
          <a:off x="1198586" y="3398673"/>
          <a:ext cx="1681019" cy="238307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98764"/>
                <a:gridCol w="387928"/>
                <a:gridCol w="397163"/>
                <a:gridCol w="397164"/>
              </a:tblGrid>
              <a:tr h="249478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7/15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7/16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7/17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16:00</a:t>
                      </a:r>
                      <a:r>
                        <a:rPr lang="en-US" altLang="ko-KR" sz="700" baseline="0" dirty="0" smtClean="0"/>
                        <a:t> – 16:30</a:t>
                      </a:r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16:30</a:t>
                      </a:r>
                      <a:r>
                        <a:rPr lang="en-US" altLang="ko-KR" sz="700" baseline="0" dirty="0" smtClean="0"/>
                        <a:t> – 17:00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17:00</a:t>
                      </a:r>
                      <a:r>
                        <a:rPr lang="en-US" altLang="ko-KR" sz="700" baseline="0" dirty="0" smtClean="0"/>
                        <a:t> – 17:30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17:30</a:t>
                      </a:r>
                      <a:r>
                        <a:rPr lang="en-US" altLang="ko-KR" sz="700" baseline="0" dirty="0" smtClean="0"/>
                        <a:t> – 18:00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18:00</a:t>
                      </a:r>
                      <a:r>
                        <a:rPr lang="en-US" altLang="ko-KR" sz="700" baseline="0" dirty="0" smtClean="0"/>
                        <a:t> – 18:30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18:30</a:t>
                      </a:r>
                      <a:r>
                        <a:rPr lang="en-US" altLang="ko-KR" sz="700" baseline="0" dirty="0" smtClean="0"/>
                        <a:t> – 19:00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19:00 – 19:30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1116614" y="4211888"/>
            <a:ext cx="1844966" cy="1477711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가능인원</a:t>
            </a:r>
            <a:r>
              <a:rPr lang="en-US" altLang="ko-KR" sz="1400" dirty="0" smtClean="0">
                <a:solidFill>
                  <a:schemeClr val="tx1"/>
                </a:solidFill>
              </a:rPr>
              <a:t>(4/4)</a:t>
            </a: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강용하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송관준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최영환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선은경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867564" y="1825625"/>
            <a:ext cx="61283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구현내용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마감시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URI </a:t>
            </a:r>
            <a:r>
              <a:rPr lang="ko-KR" altLang="en-US" smtClean="0"/>
              <a:t>카톡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데이터에 따라 진하게 색칠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셀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해당 셀에 대한 데이터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007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schedule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u</a:t>
            </a:r>
            <a:r>
              <a:rPr lang="en-US" altLang="ko-KR" dirty="0" smtClean="0"/>
              <a:t>ser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schdule_user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01252"/>
              </p:ext>
            </p:extLst>
          </p:nvPr>
        </p:nvGraphicFramePr>
        <p:xfrm>
          <a:off x="1177947" y="2429161"/>
          <a:ext cx="6433815" cy="7019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86763"/>
                <a:gridCol w="1286763"/>
                <a:gridCol w="1286763"/>
                <a:gridCol w="1286763"/>
                <a:gridCol w="1286763"/>
              </a:tblGrid>
              <a:tr h="3159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schedule_id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start_date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end_date</a:t>
                      </a:r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deadline</a:t>
                      </a:r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is_end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6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bigint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date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date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date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boolean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617407"/>
              </p:ext>
            </p:extLst>
          </p:nvPr>
        </p:nvGraphicFramePr>
        <p:xfrm>
          <a:off x="1156851" y="5595068"/>
          <a:ext cx="5189300" cy="7019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97325"/>
                <a:gridCol w="1297325"/>
                <a:gridCol w="1297325"/>
                <a:gridCol w="1297325"/>
              </a:tblGrid>
              <a:tr h="3159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schedule_id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user_id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possible_cell</a:t>
                      </a:r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impossible_cell</a:t>
                      </a:r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6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bigint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bigint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Int</a:t>
                      </a:r>
                      <a:r>
                        <a:rPr lang="en-US" altLang="ko-KR" sz="900" dirty="0" smtClean="0"/>
                        <a:t>[]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Int</a:t>
                      </a:r>
                      <a:r>
                        <a:rPr lang="en-US" altLang="ko-KR" sz="900" dirty="0" smtClean="0"/>
                        <a:t>[]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779734"/>
              </p:ext>
            </p:extLst>
          </p:nvPr>
        </p:nvGraphicFramePr>
        <p:xfrm>
          <a:off x="1156853" y="3994724"/>
          <a:ext cx="6458530" cy="7019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91706"/>
                <a:gridCol w="1291706"/>
                <a:gridCol w="1291706"/>
                <a:gridCol w="1291706"/>
                <a:gridCol w="1291706"/>
              </a:tblGrid>
              <a:tr h="3159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user_id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kakao_id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uuid</a:t>
                      </a:r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nickname</a:t>
                      </a:r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thumbnail</a:t>
                      </a:r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6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bigint</a:t>
                      </a:r>
                      <a:endParaRPr lang="ko-KR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bigint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text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text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text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4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아이템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Front</a:t>
            </a:r>
          </a:p>
          <a:p>
            <a:pPr lvl="1"/>
            <a:r>
              <a:rPr lang="ko-KR" altLang="en-US" strike="sngStrike" dirty="0" smtClean="0"/>
              <a:t>카카오 로그인</a:t>
            </a:r>
            <a:r>
              <a:rPr lang="en-US" altLang="ko-KR" strike="sngStrike" dirty="0" smtClean="0"/>
              <a:t> redirect</a:t>
            </a:r>
          </a:p>
          <a:p>
            <a:pPr lvl="1"/>
            <a:r>
              <a:rPr lang="ko-KR" altLang="en-US" dirty="0" smtClean="0"/>
              <a:t>스케줄 만들기 화면 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스케줄 선택</a:t>
            </a:r>
            <a:r>
              <a:rPr lang="en-US" altLang="ko-KR" dirty="0" smtClean="0"/>
              <a:t>/</a:t>
            </a:r>
            <a:r>
              <a:rPr lang="ko-KR" altLang="en-US" smtClean="0"/>
              <a:t>결과 </a:t>
            </a:r>
            <a:r>
              <a:rPr lang="ko-KR" altLang="en-US" dirty="0" smtClean="0"/>
              <a:t>화면 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시간표 구성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Cell </a:t>
            </a:r>
            <a:r>
              <a:rPr lang="ko-KR" altLang="en-US" smtClean="0"/>
              <a:t>선택 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음영조절 결과 개발</a:t>
            </a:r>
            <a:endParaRPr lang="en-US" altLang="ko-KR" dirty="0"/>
          </a:p>
          <a:p>
            <a:r>
              <a:rPr lang="en-US" altLang="ko-KR" dirty="0" smtClean="0"/>
              <a:t>Back</a:t>
            </a:r>
          </a:p>
          <a:p>
            <a:pPr lvl="1"/>
            <a:r>
              <a:rPr lang="en-US" altLang="ko-KR" strike="sngStrike" dirty="0" smtClean="0"/>
              <a:t>DB, Entity </a:t>
            </a:r>
            <a:r>
              <a:rPr lang="ko-KR" altLang="en-US" strike="sngStrike" smtClean="0"/>
              <a:t>구성</a:t>
            </a:r>
            <a:endParaRPr lang="en-US" altLang="ko-KR" strike="sngStrike" dirty="0" smtClean="0"/>
          </a:p>
          <a:p>
            <a:pPr lvl="1"/>
            <a:r>
              <a:rPr lang="en-US" altLang="ko-KR" dirty="0" smtClean="0"/>
              <a:t>Server API </a:t>
            </a:r>
            <a:r>
              <a:rPr lang="ko-KR" altLang="en-US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DeadlineNotify</a:t>
            </a:r>
            <a:r>
              <a:rPr lang="en-US" altLang="ko-KR" dirty="0" smtClean="0"/>
              <a:t> </a:t>
            </a:r>
            <a:r>
              <a:rPr lang="ko-KR" altLang="en-US" smtClean="0"/>
              <a:t>구현</a:t>
            </a:r>
            <a:endParaRPr lang="en-US" altLang="ko-KR" dirty="0"/>
          </a:p>
          <a:p>
            <a:pPr lvl="1"/>
            <a:r>
              <a:rPr lang="ko-KR" altLang="en-US" dirty="0" err="1" smtClean="0"/>
              <a:t>카톡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메세지</a:t>
            </a:r>
            <a:r>
              <a:rPr lang="ko-KR" altLang="en-US" dirty="0" smtClean="0"/>
              <a:t> 전송 구현</a:t>
            </a:r>
            <a:endParaRPr lang="en-US" altLang="ko-KR" dirty="0" smtClean="0"/>
          </a:p>
          <a:p>
            <a:pPr lvl="1"/>
            <a:r>
              <a:rPr lang="en-US" altLang="ko-KR" strike="sngStrike" dirty="0" smtClean="0"/>
              <a:t>Logger </a:t>
            </a:r>
            <a:r>
              <a:rPr lang="ko-KR" altLang="en-US" strike="sngStrike" smtClean="0"/>
              <a:t>설정</a:t>
            </a:r>
            <a:endParaRPr lang="en-US" altLang="ko-KR" strike="sngStrike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459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TODO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메신저 계정 </a:t>
            </a:r>
            <a:r>
              <a:rPr lang="ko-KR" altLang="en-US" smtClean="0"/>
              <a:t>연동 </a:t>
            </a:r>
            <a:r>
              <a:rPr lang="en-US" altLang="ko-KR" dirty="0" smtClean="0"/>
              <a:t>LINE </a:t>
            </a:r>
            <a:r>
              <a:rPr lang="ko-KR" altLang="en-US" smtClean="0"/>
              <a:t>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000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유저</a:t>
            </a:r>
            <a:r>
              <a:rPr lang="en-US" altLang="ko-KR" dirty="0" smtClean="0"/>
              <a:t>1</a:t>
            </a:r>
            <a:r>
              <a:rPr lang="ko-KR" altLang="en-US" smtClean="0"/>
              <a:t>이 서비스를 이용해 스케줄을 만들면 </a:t>
            </a:r>
            <a:r>
              <a:rPr lang="en-US" altLang="ko-KR" dirty="0" smtClean="0"/>
              <a:t>URI</a:t>
            </a:r>
            <a:r>
              <a:rPr lang="ko-KR" altLang="en-US"/>
              <a:t>가</a:t>
            </a:r>
            <a:r>
              <a:rPr lang="ko-KR" altLang="en-US" smtClean="0"/>
              <a:t> 공유됨</a:t>
            </a:r>
            <a:endParaRPr lang="en-US" altLang="ko-KR" dirty="0"/>
          </a:p>
          <a:p>
            <a:r>
              <a:rPr lang="ko-KR" altLang="en-US" dirty="0" smtClean="0"/>
              <a:t>유저</a:t>
            </a:r>
            <a:r>
              <a:rPr lang="en-US" altLang="ko-KR" dirty="0" smtClean="0"/>
              <a:t>2, </a:t>
            </a:r>
            <a:r>
              <a:rPr lang="ko-KR" altLang="en-US" smtClean="0"/>
              <a:t>유저</a:t>
            </a:r>
            <a:r>
              <a:rPr lang="en-US" altLang="ko-KR" dirty="0" smtClean="0"/>
              <a:t>3</a:t>
            </a:r>
            <a:r>
              <a:rPr lang="ko-KR" altLang="en-US" smtClean="0"/>
              <a:t>은 </a:t>
            </a:r>
            <a:r>
              <a:rPr lang="en-US" altLang="ko-KR" dirty="0" smtClean="0"/>
              <a:t>URI</a:t>
            </a:r>
            <a:r>
              <a:rPr lang="ko-KR" altLang="en-US" smtClean="0"/>
              <a:t>를 눌러해당 페이지에 접속</a:t>
            </a:r>
            <a:r>
              <a:rPr lang="en-US" altLang="ko-KR" dirty="0" smtClean="0"/>
              <a:t>, </a:t>
            </a:r>
            <a:r>
              <a:rPr lang="ko-KR" altLang="en-US" smtClean="0"/>
              <a:t>카카오 로그인</a:t>
            </a:r>
            <a:endParaRPr lang="en-US" altLang="ko-KR" dirty="0" smtClean="0"/>
          </a:p>
          <a:p>
            <a:r>
              <a:rPr lang="ko-KR" altLang="en-US" dirty="0" smtClean="0"/>
              <a:t>로그인 완료 후 스케줄 화면에 접속하여 스케줄 선택</a:t>
            </a:r>
            <a:endParaRPr lang="en-US" altLang="ko-KR" dirty="0"/>
          </a:p>
          <a:p>
            <a:r>
              <a:rPr lang="ko-KR" altLang="en-US" dirty="0" smtClean="0"/>
              <a:t>모든 스케줄이 입력되면 유저</a:t>
            </a:r>
            <a:r>
              <a:rPr lang="en-US" altLang="ko-KR" dirty="0" smtClean="0"/>
              <a:t>1</a:t>
            </a:r>
            <a:r>
              <a:rPr lang="ko-KR" altLang="en-US" smtClean="0"/>
              <a:t>이 스케줄을 완료시키고 결과를 공유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483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유저</a:t>
            </a:r>
            <a:r>
              <a:rPr lang="en-US" altLang="ko-KR" dirty="0" smtClean="0"/>
              <a:t>1</a:t>
            </a:r>
            <a:r>
              <a:rPr lang="ko-KR" altLang="en-US" smtClean="0"/>
              <a:t>이 서비스를 이용해 스케줄을 만들면 </a:t>
            </a:r>
            <a:r>
              <a:rPr lang="en-US" altLang="ko-KR" dirty="0" smtClean="0"/>
              <a:t>URI</a:t>
            </a:r>
            <a:r>
              <a:rPr lang="ko-KR" altLang="en-US" smtClean="0"/>
              <a:t>가 공유됨</a:t>
            </a:r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80654" y="2718955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86162" y="5769406"/>
            <a:ext cx="1639455" cy="37407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Kakao</a:t>
            </a:r>
            <a:r>
              <a:rPr lang="en-US" altLang="ko-KR" sz="1400" dirty="0" smtClean="0">
                <a:solidFill>
                  <a:schemeClr val="tx1"/>
                </a:solidFill>
              </a:rPr>
              <a:t> Login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319317" y="4326082"/>
            <a:ext cx="293255" cy="38561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23277" y="2718955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26029" y="5769408"/>
            <a:ext cx="1844965" cy="37407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완료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26029" y="3333172"/>
            <a:ext cx="1844966" cy="254431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날짜  </a:t>
            </a:r>
            <a:r>
              <a:rPr lang="en-US" altLang="ko-KR" sz="1400" dirty="0" smtClean="0">
                <a:solidFill>
                  <a:schemeClr val="tx1"/>
                </a:solidFill>
              </a:rPr>
              <a:t>7/15 – 7/17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26029" y="2824162"/>
            <a:ext cx="1844965" cy="37407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스케줄명</a:t>
            </a:r>
            <a:r>
              <a:rPr lang="en-US" altLang="ko-KR" sz="1400" dirty="0" smtClean="0">
                <a:solidFill>
                  <a:schemeClr val="tx1"/>
                </a:solidFill>
              </a:rPr>
              <a:t> IT</a:t>
            </a:r>
            <a:r>
              <a:rPr lang="ko-KR" altLang="en-US" sz="1400" smtClean="0">
                <a:solidFill>
                  <a:schemeClr val="tx1"/>
                </a:solidFill>
              </a:rPr>
              <a:t>스터디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26028" y="3639210"/>
            <a:ext cx="1844966" cy="25882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시간 </a:t>
            </a:r>
            <a:r>
              <a:rPr lang="en-US" altLang="ko-KR" sz="1400" dirty="0" smtClean="0">
                <a:solidFill>
                  <a:schemeClr val="tx1"/>
                </a:solidFill>
              </a:rPr>
              <a:t>16:00 – 19:30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26029" y="4287401"/>
            <a:ext cx="1844966" cy="1189764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맴버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송관준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최영환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선은경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26028" y="3937119"/>
            <a:ext cx="1844966" cy="25882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마감    </a:t>
            </a:r>
            <a:r>
              <a:rPr lang="en-US" altLang="ko-KR" sz="1400" dirty="0" smtClean="0">
                <a:solidFill>
                  <a:schemeClr val="tx1"/>
                </a:solidFill>
              </a:rPr>
              <a:t>7/10 23:00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60703" y="2718955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738502" y="5357091"/>
            <a:ext cx="1639455" cy="777151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https://yongha.com/schdule/zx2n343kj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648449" y="5043055"/>
            <a:ext cx="369455" cy="3971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969520" y="504305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강용하</a:t>
            </a:r>
            <a:endParaRPr lang="ko-KR" altLang="en-US" sz="1200" b="1" dirty="0"/>
          </a:p>
        </p:txBody>
      </p:sp>
      <p:sp>
        <p:nvSpPr>
          <p:cNvPr id="23" name="오른쪽 화살표 22"/>
          <p:cNvSpPr/>
          <p:nvPr/>
        </p:nvSpPr>
        <p:spPr>
          <a:xfrm>
            <a:off x="6061940" y="4327236"/>
            <a:ext cx="293255" cy="38561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34" b="100000" l="4874" r="100000">
                        <a14:foregroundMark x1="7942" y1="4141" x2="52347" y2="37577"/>
                        <a14:foregroundMark x1="7220" y1="8589" x2="48736" y2="65031"/>
                        <a14:foregroundMark x1="16065" y1="73773" x2="53069" y2="99233"/>
                        <a14:foregroundMark x1="15162" y1="69939" x2="72744" y2="38957"/>
                        <a14:foregroundMark x1="24188" y1="25000" x2="92599" y2="54601"/>
                        <a14:foregroundMark x1="96570" y1="61043" x2="52166" y2="98160"/>
                        <a14:foregroundMark x1="97653" y1="99080" x2="47292" y2="40337"/>
                        <a14:foregroundMark x1="87004" y1="76227" x2="15343" y2="71012"/>
                        <a14:foregroundMark x1="38989" y1="70859" x2="36282" y2="56135"/>
                        <a14:backgroundMark x1="6679" y1="10890" x2="29964" y2="44632"/>
                        <a14:backgroundMark x1="9747" y1="64877" x2="15884" y2="80982"/>
                      </a14:backgroundRemoval>
                    </a14:imgEffect>
                  </a14:imgLayer>
                </a14:imgProps>
              </a:ext>
            </a:extLst>
          </a:blip>
          <a:srcRect b="18219"/>
          <a:stretch/>
        </p:blipFill>
        <p:spPr>
          <a:xfrm>
            <a:off x="5084300" y="5845625"/>
            <a:ext cx="1373387" cy="132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유저</a:t>
            </a:r>
            <a:r>
              <a:rPr lang="en-US" altLang="ko-KR" dirty="0" smtClean="0"/>
              <a:t>2, </a:t>
            </a:r>
            <a:r>
              <a:rPr lang="ko-KR" altLang="en-US" smtClean="0"/>
              <a:t>유저</a:t>
            </a:r>
            <a:r>
              <a:rPr lang="en-US" altLang="ko-KR" dirty="0" smtClean="0"/>
              <a:t>3</a:t>
            </a:r>
            <a:r>
              <a:rPr lang="ko-KR" altLang="en-US" smtClean="0"/>
              <a:t>은 </a:t>
            </a:r>
            <a:r>
              <a:rPr lang="en-US" altLang="ko-KR" dirty="0" smtClean="0"/>
              <a:t>URI</a:t>
            </a:r>
            <a:r>
              <a:rPr lang="ko-KR" altLang="en-US" smtClean="0"/>
              <a:t>를 눌러해당 페이지에 접속</a:t>
            </a:r>
            <a:r>
              <a:rPr lang="en-US" altLang="ko-KR" dirty="0" smtClean="0"/>
              <a:t>, </a:t>
            </a:r>
            <a:r>
              <a:rPr lang="ko-KR" altLang="en-US" smtClean="0"/>
              <a:t>카카오 로그인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740726" y="2718955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918525" y="5760169"/>
            <a:ext cx="1639455" cy="37407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Kakao</a:t>
            </a:r>
            <a:r>
              <a:rPr lang="en-US" altLang="ko-KR" sz="1400" dirty="0" smtClean="0">
                <a:solidFill>
                  <a:schemeClr val="tx1"/>
                </a:solidFill>
              </a:rPr>
              <a:t> Login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319317" y="4326082"/>
            <a:ext cx="293255" cy="38561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140690" y="2718955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318489" y="5357091"/>
            <a:ext cx="1639455" cy="777151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https://yongha.com/schdule/zx2n343kj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228436" y="5043055"/>
            <a:ext cx="369455" cy="3971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49507" y="504305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강용하</a:t>
            </a:r>
            <a:endParaRPr lang="ko-KR" altLang="en-US" sz="12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34" b="100000" l="4874" r="100000">
                        <a14:foregroundMark x1="7942" y1="4141" x2="52347" y2="37577"/>
                        <a14:foregroundMark x1="7220" y1="8589" x2="48736" y2="65031"/>
                        <a14:foregroundMark x1="16065" y1="73773" x2="53069" y2="99233"/>
                        <a14:foregroundMark x1="15162" y1="69939" x2="72744" y2="38957"/>
                        <a14:foregroundMark x1="24188" y1="25000" x2="92599" y2="54601"/>
                        <a14:foregroundMark x1="96570" y1="61043" x2="52166" y2="98160"/>
                        <a14:foregroundMark x1="97653" y1="99080" x2="47292" y2="40337"/>
                        <a14:foregroundMark x1="87004" y1="76227" x2="15343" y2="71012"/>
                        <a14:foregroundMark x1="38989" y1="70859" x2="36282" y2="56135"/>
                        <a14:backgroundMark x1="6679" y1="10890" x2="29964" y2="44632"/>
                        <a14:backgroundMark x1="9747" y1="64877" x2="15884" y2="80982"/>
                      </a14:backgroundRemoval>
                    </a14:imgEffect>
                  </a14:imgLayer>
                </a14:imgProps>
              </a:ext>
            </a:extLst>
          </a:blip>
          <a:srcRect b="18219"/>
          <a:stretch/>
        </p:blipFill>
        <p:spPr>
          <a:xfrm>
            <a:off x="1881853" y="5536152"/>
            <a:ext cx="1373387" cy="132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4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로그인 완료 후 스케줄 화면에 접속하여 스케줄 선택</a:t>
            </a:r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368127" y="2704527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3319317" y="4326082"/>
            <a:ext cx="293255" cy="38561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140690" y="2718955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066984"/>
              </p:ext>
            </p:extLst>
          </p:nvPr>
        </p:nvGraphicFramePr>
        <p:xfrm>
          <a:off x="1325415" y="3313545"/>
          <a:ext cx="1681019" cy="238307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98764"/>
                <a:gridCol w="387928"/>
                <a:gridCol w="397163"/>
                <a:gridCol w="397164"/>
              </a:tblGrid>
              <a:tr h="249478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7/15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7/16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7/17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16:00</a:t>
                      </a:r>
                      <a:r>
                        <a:rPr lang="en-US" altLang="ko-KR" sz="700" baseline="0" dirty="0" smtClean="0"/>
                        <a:t> – 16:30</a:t>
                      </a:r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16:30</a:t>
                      </a:r>
                      <a:r>
                        <a:rPr lang="en-US" altLang="ko-KR" sz="700" baseline="0" dirty="0" smtClean="0"/>
                        <a:t> – 17:00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17:00</a:t>
                      </a:r>
                      <a:r>
                        <a:rPr lang="en-US" altLang="ko-KR" sz="700" baseline="0" dirty="0" smtClean="0"/>
                        <a:t> – 17:30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17:30</a:t>
                      </a:r>
                      <a:r>
                        <a:rPr lang="en-US" altLang="ko-KR" sz="700" baseline="0" dirty="0" smtClean="0"/>
                        <a:t> – 18:00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18:00</a:t>
                      </a:r>
                      <a:r>
                        <a:rPr lang="en-US" altLang="ko-KR" sz="700" baseline="0" dirty="0" smtClean="0"/>
                        <a:t> – 18:30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18:30</a:t>
                      </a:r>
                      <a:r>
                        <a:rPr lang="en-US" altLang="ko-KR" sz="700" baseline="0" dirty="0" smtClean="0"/>
                        <a:t> – 19:00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19:00 – 19:30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1243443" y="2805690"/>
            <a:ext cx="1844965" cy="37407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smtClean="0">
                <a:solidFill>
                  <a:schemeClr val="tx1"/>
                </a:solidFill>
              </a:rPr>
              <a:t>스터디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70880" y="2791262"/>
            <a:ext cx="1844965" cy="37407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smtClean="0">
                <a:solidFill>
                  <a:schemeClr val="tx1"/>
                </a:solidFill>
              </a:rPr>
              <a:t>스터디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968234"/>
              </p:ext>
            </p:extLst>
          </p:nvPr>
        </p:nvGraphicFramePr>
        <p:xfrm>
          <a:off x="6552852" y="3314223"/>
          <a:ext cx="1681019" cy="238307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98764"/>
                <a:gridCol w="387928"/>
                <a:gridCol w="397163"/>
                <a:gridCol w="397164"/>
              </a:tblGrid>
              <a:tr h="249478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7/15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7/16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7/17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16:00</a:t>
                      </a:r>
                      <a:r>
                        <a:rPr lang="en-US" altLang="ko-KR" sz="700" baseline="0" dirty="0" smtClean="0"/>
                        <a:t> – 16:30</a:t>
                      </a:r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16:30</a:t>
                      </a:r>
                      <a:r>
                        <a:rPr lang="en-US" altLang="ko-KR" sz="700" baseline="0" dirty="0" smtClean="0"/>
                        <a:t> – 17:00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17:00</a:t>
                      </a:r>
                      <a:r>
                        <a:rPr lang="en-US" altLang="ko-KR" sz="700" baseline="0" dirty="0" smtClean="0"/>
                        <a:t> – 17:30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17:30</a:t>
                      </a:r>
                      <a:r>
                        <a:rPr lang="en-US" altLang="ko-KR" sz="700" baseline="0" dirty="0" smtClean="0"/>
                        <a:t> – 18:00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18:00</a:t>
                      </a:r>
                      <a:r>
                        <a:rPr lang="en-US" altLang="ko-KR" sz="700" baseline="0" dirty="0" smtClean="0"/>
                        <a:t> – 18:30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18:30</a:t>
                      </a:r>
                      <a:r>
                        <a:rPr lang="en-US" altLang="ko-KR" sz="700" baseline="0" dirty="0" smtClean="0"/>
                        <a:t> – 19:00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19:00 – 19:30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25850" y="6297472"/>
            <a:ext cx="113364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초록색 </a:t>
            </a:r>
            <a:r>
              <a:rPr lang="en-US" altLang="ko-KR" sz="105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050" smtClean="0">
                <a:latin typeface="HY엽서L" panose="02030600000101010101" pitchFamily="18" charset="-127"/>
                <a:ea typeface="HY엽서L" panose="02030600000101010101" pitchFamily="18" charset="-127"/>
              </a:rPr>
              <a:t>쌉가능</a:t>
            </a:r>
            <a:endParaRPr lang="en-US" altLang="ko-KR" sz="105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05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빨간색 </a:t>
            </a:r>
            <a:r>
              <a:rPr lang="en-US" altLang="ko-KR" sz="105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050" smtClean="0">
                <a:latin typeface="HY엽서L" panose="02030600000101010101" pitchFamily="18" charset="-127"/>
                <a:ea typeface="HY엽서L" panose="02030600000101010101" pitchFamily="18" charset="-127"/>
              </a:rPr>
              <a:t>불가능</a:t>
            </a:r>
            <a:endParaRPr lang="en-US" altLang="ko-KR" sz="105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05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흰색    </a:t>
            </a:r>
            <a:r>
              <a:rPr lang="en-US" altLang="ko-KR" sz="105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050" smtClean="0">
                <a:latin typeface="HY엽서L" panose="02030600000101010101" pitchFamily="18" charset="-127"/>
                <a:ea typeface="HY엽서L" panose="02030600000101010101" pitchFamily="18" charset="-127"/>
              </a:rPr>
              <a:t>미정</a:t>
            </a:r>
            <a:endParaRPr lang="ko-KR" altLang="en-US" sz="105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1918222" y="4170345"/>
            <a:ext cx="178433" cy="1394691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alpha val="32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46649" y="2718955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49402" y="2805690"/>
            <a:ext cx="1844965" cy="37407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smtClean="0">
                <a:solidFill>
                  <a:schemeClr val="tx1"/>
                </a:solidFill>
              </a:rPr>
              <a:t>스터디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531826"/>
              </p:ext>
            </p:extLst>
          </p:nvPr>
        </p:nvGraphicFramePr>
        <p:xfrm>
          <a:off x="3931374" y="3328651"/>
          <a:ext cx="1681019" cy="238307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98764"/>
                <a:gridCol w="387928"/>
                <a:gridCol w="397163"/>
                <a:gridCol w="397164"/>
              </a:tblGrid>
              <a:tr h="249478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7/15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7/16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7/17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16:00</a:t>
                      </a:r>
                      <a:r>
                        <a:rPr lang="en-US" altLang="ko-KR" sz="700" baseline="0" dirty="0" smtClean="0"/>
                        <a:t> – 16:30</a:t>
                      </a:r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16:30</a:t>
                      </a:r>
                      <a:r>
                        <a:rPr lang="en-US" altLang="ko-KR" sz="700" baseline="0" dirty="0" smtClean="0"/>
                        <a:t> – 17:00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17:00</a:t>
                      </a:r>
                      <a:r>
                        <a:rPr lang="en-US" altLang="ko-KR" sz="700" baseline="0" dirty="0" smtClean="0"/>
                        <a:t> – 17:30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17:30</a:t>
                      </a:r>
                      <a:r>
                        <a:rPr lang="en-US" altLang="ko-KR" sz="700" baseline="0" dirty="0" smtClean="0"/>
                        <a:t> – 18:00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18:00</a:t>
                      </a:r>
                      <a:r>
                        <a:rPr lang="en-US" altLang="ko-KR" sz="700" baseline="0" dirty="0" smtClean="0"/>
                        <a:t> – 18:30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18:30</a:t>
                      </a:r>
                      <a:r>
                        <a:rPr lang="en-US" altLang="ko-KR" sz="700" baseline="0" dirty="0" smtClean="0"/>
                        <a:t> – 19:00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19:00 – 19:30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모서리가 둥근 직사각형 26"/>
          <p:cNvSpPr/>
          <p:nvPr/>
        </p:nvSpPr>
        <p:spPr>
          <a:xfrm>
            <a:off x="3959736" y="4109732"/>
            <a:ext cx="1624296" cy="989190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쌉가능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불가능</a:t>
            </a:r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미정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아래쪽 화살표 27"/>
          <p:cNvSpPr/>
          <p:nvPr/>
        </p:nvSpPr>
        <p:spPr>
          <a:xfrm>
            <a:off x="2323570" y="4226906"/>
            <a:ext cx="205717" cy="484793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alpha val="19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692023" y="5437010"/>
            <a:ext cx="219108" cy="21910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317936" y="4363600"/>
            <a:ext cx="137400" cy="137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317936" y="4556235"/>
            <a:ext cx="137400" cy="137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334171" y="4808089"/>
            <a:ext cx="875425" cy="238868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선택완료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317936" y="4170965"/>
            <a:ext cx="137400" cy="137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5351382" y="4204411"/>
            <a:ext cx="70508" cy="705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243443" y="5758842"/>
            <a:ext cx="1844965" cy="238868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가능여부 </a:t>
            </a:r>
            <a:r>
              <a:rPr lang="ko-KR" altLang="en-US" sz="1200" dirty="0">
                <a:solidFill>
                  <a:schemeClr val="tx1"/>
                </a:solidFill>
              </a:rPr>
              <a:t>선</a:t>
            </a:r>
            <a:r>
              <a:rPr lang="ko-KR" altLang="en-US" sz="1200" dirty="0" smtClean="0">
                <a:solidFill>
                  <a:schemeClr val="tx1"/>
                </a:solidFill>
              </a:rPr>
              <a:t>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34" b="100000" l="4874" r="100000">
                        <a14:foregroundMark x1="7942" y1="4141" x2="52347" y2="37577"/>
                        <a14:foregroundMark x1="7220" y1="8589" x2="48736" y2="65031"/>
                        <a14:foregroundMark x1="16065" y1="73773" x2="53069" y2="99233"/>
                        <a14:foregroundMark x1="15162" y1="69939" x2="72744" y2="38957"/>
                        <a14:foregroundMark x1="24188" y1="25000" x2="92599" y2="54601"/>
                        <a14:foregroundMark x1="96570" y1="61043" x2="52166" y2="98160"/>
                        <a14:foregroundMark x1="97653" y1="99080" x2="47292" y2="40337"/>
                        <a14:foregroundMark x1="87004" y1="76227" x2="15343" y2="71012"/>
                        <a14:foregroundMark x1="38989" y1="70859" x2="36282" y2="56135"/>
                        <a14:backgroundMark x1="6679" y1="10890" x2="29964" y2="44632"/>
                        <a14:backgroundMark x1="9747" y1="64877" x2="15884" y2="80982"/>
                      </a14:backgroundRemoval>
                    </a14:imgEffect>
                  </a14:imgLayer>
                </a14:imgProps>
              </a:ext>
            </a:extLst>
          </a:blip>
          <a:srcRect b="18219"/>
          <a:stretch/>
        </p:blipFill>
        <p:spPr>
          <a:xfrm>
            <a:off x="2607222" y="5785084"/>
            <a:ext cx="1373387" cy="1321848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3853013" y="5738306"/>
            <a:ext cx="1844965" cy="238868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가능여부 </a:t>
            </a:r>
            <a:r>
              <a:rPr lang="ko-KR" altLang="en-US" sz="1200" dirty="0">
                <a:solidFill>
                  <a:schemeClr val="tx1"/>
                </a:solidFill>
              </a:rPr>
              <a:t>선</a:t>
            </a:r>
            <a:r>
              <a:rPr lang="ko-KR" altLang="en-US" sz="1200" dirty="0" smtClean="0">
                <a:solidFill>
                  <a:schemeClr val="tx1"/>
                </a:solidFill>
              </a:rPr>
              <a:t>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470880" y="5745238"/>
            <a:ext cx="1844965" cy="238868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가능여부 </a:t>
            </a:r>
            <a:r>
              <a:rPr lang="ko-KR" altLang="en-US" sz="1200" dirty="0">
                <a:solidFill>
                  <a:schemeClr val="tx1"/>
                </a:solidFill>
              </a:rPr>
              <a:t>선</a:t>
            </a:r>
            <a:r>
              <a:rPr lang="ko-KR" altLang="en-US" sz="1200" dirty="0" smtClean="0">
                <a:solidFill>
                  <a:schemeClr val="tx1"/>
                </a:solidFill>
              </a:rPr>
              <a:t>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5935997" y="4276493"/>
            <a:ext cx="293255" cy="38561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2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스케줄이 입력되면 유저</a:t>
            </a:r>
            <a:r>
              <a:rPr lang="en-US" altLang="ko-KR" dirty="0" smtClean="0"/>
              <a:t>1</a:t>
            </a:r>
            <a:r>
              <a:rPr lang="ko-KR" altLang="en-US" smtClean="0"/>
              <a:t>이 스케줄을 완료시키고 결과가 참가자들에게 공유됨</a:t>
            </a:r>
            <a:endParaRPr lang="en-US" altLang="ko-KR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659873" y="2835160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62626" y="2921895"/>
            <a:ext cx="1844965" cy="37407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smtClean="0">
                <a:solidFill>
                  <a:schemeClr val="tx1"/>
                </a:solidFill>
              </a:rPr>
              <a:t>스터디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28921"/>
              </p:ext>
            </p:extLst>
          </p:nvPr>
        </p:nvGraphicFramePr>
        <p:xfrm>
          <a:off x="6844598" y="3444856"/>
          <a:ext cx="1681019" cy="238307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98764"/>
                <a:gridCol w="387928"/>
                <a:gridCol w="397163"/>
                <a:gridCol w="397164"/>
              </a:tblGrid>
              <a:tr h="249478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7/15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7/16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7/17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16:00</a:t>
                      </a:r>
                      <a:r>
                        <a:rPr lang="en-US" altLang="ko-KR" sz="700" baseline="0" dirty="0" smtClean="0"/>
                        <a:t> – 16:30</a:t>
                      </a:r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16:30</a:t>
                      </a:r>
                      <a:r>
                        <a:rPr lang="en-US" altLang="ko-KR" sz="700" baseline="0" dirty="0" smtClean="0"/>
                        <a:t> – 17:00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17:00</a:t>
                      </a:r>
                      <a:r>
                        <a:rPr lang="en-US" altLang="ko-KR" sz="700" baseline="0" dirty="0" smtClean="0"/>
                        <a:t> – 17:30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17:30</a:t>
                      </a:r>
                      <a:r>
                        <a:rPr lang="en-US" altLang="ko-KR" sz="700" baseline="0" dirty="0" smtClean="0"/>
                        <a:t> – 18:00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18:00</a:t>
                      </a:r>
                      <a:r>
                        <a:rPr lang="en-US" altLang="ko-KR" sz="700" baseline="0" dirty="0" smtClean="0"/>
                        <a:t> – 18:30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18:30</a:t>
                      </a:r>
                      <a:r>
                        <a:rPr lang="en-US" altLang="ko-KR" sz="700" baseline="0" dirty="0" smtClean="0"/>
                        <a:t> – 19:00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19:00 – 19:30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45" name="모서리가 둥근 직사각형 44"/>
          <p:cNvSpPr/>
          <p:nvPr/>
        </p:nvSpPr>
        <p:spPr>
          <a:xfrm>
            <a:off x="1195763" y="2835160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298516" y="2921895"/>
            <a:ext cx="1844965" cy="37407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smtClean="0">
                <a:solidFill>
                  <a:schemeClr val="tx1"/>
                </a:solidFill>
              </a:rPr>
              <a:t>스터디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75623"/>
              </p:ext>
            </p:extLst>
          </p:nvPr>
        </p:nvGraphicFramePr>
        <p:xfrm>
          <a:off x="1380488" y="3444856"/>
          <a:ext cx="1681019" cy="238307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98764"/>
                <a:gridCol w="387928"/>
                <a:gridCol w="397163"/>
                <a:gridCol w="397164"/>
              </a:tblGrid>
              <a:tr h="249478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7/15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7/16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7/17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16:00</a:t>
                      </a:r>
                      <a:r>
                        <a:rPr lang="en-US" altLang="ko-KR" sz="700" baseline="0" dirty="0" smtClean="0"/>
                        <a:t> – 16:30</a:t>
                      </a:r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16:30</a:t>
                      </a:r>
                      <a:r>
                        <a:rPr lang="en-US" altLang="ko-KR" sz="700" baseline="0" dirty="0" smtClean="0"/>
                        <a:t> – 17:00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17:00</a:t>
                      </a:r>
                      <a:r>
                        <a:rPr lang="en-US" altLang="ko-KR" sz="700" baseline="0" dirty="0" smtClean="0"/>
                        <a:t> – 17:30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17:30</a:t>
                      </a:r>
                      <a:r>
                        <a:rPr lang="en-US" altLang="ko-KR" sz="700" baseline="0" dirty="0" smtClean="0"/>
                        <a:t> – 18:00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18:00</a:t>
                      </a:r>
                      <a:r>
                        <a:rPr lang="en-US" altLang="ko-KR" sz="700" baseline="0" dirty="0" smtClean="0"/>
                        <a:t> – 18:30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18:30</a:t>
                      </a:r>
                      <a:r>
                        <a:rPr lang="en-US" altLang="ko-KR" sz="700" baseline="0" dirty="0" smtClean="0"/>
                        <a:t> – 19:00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19:00 – 19:30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48" name="모서리가 둥근 직사각형 47"/>
          <p:cNvSpPr/>
          <p:nvPr/>
        </p:nvSpPr>
        <p:spPr>
          <a:xfrm>
            <a:off x="1298516" y="5875871"/>
            <a:ext cx="1844965" cy="238868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가능여부 </a:t>
            </a:r>
            <a:r>
              <a:rPr lang="ko-KR" altLang="en-US" sz="1200" dirty="0">
                <a:solidFill>
                  <a:schemeClr val="tx1"/>
                </a:solidFill>
              </a:rPr>
              <a:t>선</a:t>
            </a:r>
            <a:r>
              <a:rPr lang="ko-KR" altLang="en-US" sz="1200" dirty="0" smtClean="0">
                <a:solidFill>
                  <a:schemeClr val="tx1"/>
                </a:solidFill>
              </a:rPr>
              <a:t>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오른쪽 화살표 48"/>
          <p:cNvSpPr/>
          <p:nvPr/>
        </p:nvSpPr>
        <p:spPr>
          <a:xfrm>
            <a:off x="3457171" y="4300039"/>
            <a:ext cx="293255" cy="38561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288263" y="6144264"/>
            <a:ext cx="1854350" cy="238868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투표 종료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34" b="100000" l="4874" r="100000">
                        <a14:foregroundMark x1="7942" y1="4141" x2="52347" y2="37577"/>
                        <a14:foregroundMark x1="7220" y1="8589" x2="48736" y2="65031"/>
                        <a14:foregroundMark x1="16065" y1="73773" x2="53069" y2="99233"/>
                        <a14:foregroundMark x1="15162" y1="69939" x2="72744" y2="38957"/>
                        <a14:foregroundMark x1="24188" y1="25000" x2="92599" y2="54601"/>
                        <a14:foregroundMark x1="96570" y1="61043" x2="52166" y2="98160"/>
                        <a14:foregroundMark x1="97653" y1="99080" x2="47292" y2="40337"/>
                        <a14:foregroundMark x1="87004" y1="76227" x2="15343" y2="71012"/>
                        <a14:foregroundMark x1="38989" y1="70859" x2="36282" y2="56135"/>
                        <a14:backgroundMark x1="6679" y1="10890" x2="29964" y2="44632"/>
                        <a14:backgroundMark x1="9747" y1="64877" x2="15884" y2="80982"/>
                      </a14:backgroundRemoval>
                    </a14:imgEffect>
                  </a14:imgLayer>
                </a14:imgProps>
              </a:ext>
            </a:extLst>
          </a:blip>
          <a:srcRect b="18219"/>
          <a:stretch/>
        </p:blipFill>
        <p:spPr>
          <a:xfrm>
            <a:off x="2675256" y="6176963"/>
            <a:ext cx="1373387" cy="1321848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3927818" y="2835160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17394" y="4884843"/>
            <a:ext cx="1639455" cy="1251610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투표가 종료되었습니다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https://yongha.com/schdule/zx2n343kj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016419" y="4609210"/>
            <a:ext cx="369455" cy="3971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337490" y="460921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강용하</a:t>
            </a:r>
            <a:endParaRPr lang="ko-KR" altLang="en-US" sz="1200" b="1" dirty="0"/>
          </a:p>
        </p:txBody>
      </p:sp>
      <p:sp>
        <p:nvSpPr>
          <p:cNvPr id="54" name="오른쪽 화살표 53"/>
          <p:cNvSpPr/>
          <p:nvPr/>
        </p:nvSpPr>
        <p:spPr>
          <a:xfrm>
            <a:off x="6200024" y="4258071"/>
            <a:ext cx="293255" cy="38561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34" b="100000" l="4874" r="100000">
                        <a14:foregroundMark x1="7942" y1="4141" x2="52347" y2="37577"/>
                        <a14:foregroundMark x1="7220" y1="8589" x2="48736" y2="65031"/>
                        <a14:foregroundMark x1="16065" y1="73773" x2="53069" y2="99233"/>
                        <a14:foregroundMark x1="15162" y1="69939" x2="72744" y2="38957"/>
                        <a14:foregroundMark x1="24188" y1="25000" x2="92599" y2="54601"/>
                        <a14:foregroundMark x1="96570" y1="61043" x2="52166" y2="98160"/>
                        <a14:foregroundMark x1="97653" y1="99080" x2="47292" y2="40337"/>
                        <a14:foregroundMark x1="87004" y1="76227" x2="15343" y2="71012"/>
                        <a14:foregroundMark x1="38989" y1="70859" x2="36282" y2="56135"/>
                        <a14:backgroundMark x1="6679" y1="10890" x2="29964" y2="44632"/>
                        <a14:backgroundMark x1="9747" y1="64877" x2="15884" y2="80982"/>
                      </a14:backgroundRemoval>
                    </a14:imgEffect>
                  </a14:imgLayer>
                </a14:imgProps>
              </a:ext>
            </a:extLst>
          </a:blip>
          <a:srcRect b="18219"/>
          <a:stretch/>
        </p:blipFill>
        <p:spPr>
          <a:xfrm>
            <a:off x="7420426" y="5334381"/>
            <a:ext cx="1373387" cy="1321848"/>
          </a:xfrm>
          <a:prstGeom prst="rect">
            <a:avLst/>
          </a:prstGeom>
        </p:spPr>
      </p:pic>
      <p:sp>
        <p:nvSpPr>
          <p:cNvPr id="56" name="모서리가 둥근 직사각형 55"/>
          <p:cNvSpPr/>
          <p:nvPr/>
        </p:nvSpPr>
        <p:spPr>
          <a:xfrm>
            <a:off x="9345061" y="2835159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9447814" y="2921894"/>
            <a:ext cx="1844965" cy="37407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smtClean="0">
                <a:solidFill>
                  <a:schemeClr val="tx1"/>
                </a:solidFill>
              </a:rPr>
              <a:t>스터디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826245"/>
              </p:ext>
            </p:extLst>
          </p:nvPr>
        </p:nvGraphicFramePr>
        <p:xfrm>
          <a:off x="9529786" y="3444855"/>
          <a:ext cx="1681019" cy="238307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98764"/>
                <a:gridCol w="387928"/>
                <a:gridCol w="397163"/>
                <a:gridCol w="397164"/>
              </a:tblGrid>
              <a:tr h="249478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7/15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7/16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7/17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16:00</a:t>
                      </a:r>
                      <a:r>
                        <a:rPr lang="en-US" altLang="ko-KR" sz="700" baseline="0" dirty="0" smtClean="0"/>
                        <a:t> – 16:30</a:t>
                      </a:r>
                      <a:endParaRPr lang="ko-KR" alt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16:30</a:t>
                      </a:r>
                      <a:r>
                        <a:rPr lang="en-US" altLang="ko-KR" sz="700" baseline="0" dirty="0" smtClean="0"/>
                        <a:t> – 17:00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17:00</a:t>
                      </a:r>
                      <a:r>
                        <a:rPr lang="en-US" altLang="ko-KR" sz="700" baseline="0" dirty="0" smtClean="0"/>
                        <a:t> – 17:30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17:30</a:t>
                      </a:r>
                      <a:r>
                        <a:rPr lang="en-US" altLang="ko-KR" sz="700" baseline="0" dirty="0" smtClean="0"/>
                        <a:t> – 18:00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18:00</a:t>
                      </a:r>
                      <a:r>
                        <a:rPr lang="en-US" altLang="ko-KR" sz="700" baseline="0" dirty="0" smtClean="0"/>
                        <a:t> – 18:30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18:30</a:t>
                      </a:r>
                      <a:r>
                        <a:rPr lang="en-US" altLang="ko-KR" sz="700" baseline="0" dirty="0" smtClean="0"/>
                        <a:t> – 19:00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19:00 – 19:30</a:t>
                      </a:r>
                      <a:endParaRPr lang="ko-KR" altLang="en-US" sz="7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9" name="오른쪽 화살표 58"/>
          <p:cNvSpPr/>
          <p:nvPr/>
        </p:nvSpPr>
        <p:spPr>
          <a:xfrm>
            <a:off x="8922810" y="4300039"/>
            <a:ext cx="293255" cy="38561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9447814" y="4258070"/>
            <a:ext cx="1844966" cy="1477711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가능인원</a:t>
            </a:r>
            <a:r>
              <a:rPr lang="en-US" altLang="ko-KR" sz="1400" dirty="0" smtClean="0">
                <a:solidFill>
                  <a:schemeClr val="tx1"/>
                </a:solidFill>
              </a:rPr>
              <a:t>(4/4)</a:t>
            </a: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강용하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송관준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최영환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선은경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52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r>
              <a:rPr lang="ko-KR" altLang="en-US" dirty="0" smtClean="0"/>
              <a:t>스케줄 만들기</a:t>
            </a:r>
            <a:endParaRPr lang="en-US" altLang="ko-KR" dirty="0" smtClean="0"/>
          </a:p>
          <a:p>
            <a:r>
              <a:rPr lang="ko-KR" altLang="en-US" dirty="0" smtClean="0"/>
              <a:t>스케줄 선택</a:t>
            </a:r>
            <a:endParaRPr lang="en-US" altLang="ko-KR" dirty="0" smtClean="0"/>
          </a:p>
          <a:p>
            <a:r>
              <a:rPr lang="ko-KR" altLang="en-US" dirty="0" smtClean="0"/>
              <a:t>스케줄 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047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638964" cy="4351338"/>
          </a:xfrm>
        </p:spPr>
        <p:txBody>
          <a:bodyPr/>
          <a:lstStyle/>
          <a:p>
            <a:r>
              <a:rPr lang="ko-KR" altLang="en-US" dirty="0" smtClean="0"/>
              <a:t>로그인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080654" y="2718955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86162" y="5769406"/>
            <a:ext cx="1639455" cy="37407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Kakao</a:t>
            </a:r>
            <a:r>
              <a:rPr lang="en-US" altLang="ko-KR" sz="1400" dirty="0" smtClean="0">
                <a:solidFill>
                  <a:schemeClr val="tx1"/>
                </a:solidFill>
              </a:rPr>
              <a:t> Login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922982" y="1825625"/>
            <a:ext cx="60729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구현내용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카카오 로그인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로그인 이후 </a:t>
            </a:r>
            <a:r>
              <a:rPr lang="en-US" altLang="ko-KR" dirty="0" smtClean="0"/>
              <a:t>URI</a:t>
            </a:r>
            <a:r>
              <a:rPr lang="ko-KR" altLang="en-US" smtClean="0"/>
              <a:t>에 따라 </a:t>
            </a:r>
            <a:r>
              <a:rPr lang="en-US" altLang="ko-KR" dirty="0" smtClean="0"/>
              <a:t>redirect</a:t>
            </a:r>
          </a:p>
          <a:p>
            <a:pPr lvl="2"/>
            <a:r>
              <a:rPr lang="ko-KR" altLang="en-US" dirty="0" smtClean="0"/>
              <a:t>스케줄 만들기</a:t>
            </a:r>
            <a:endParaRPr lang="en-US" altLang="ko-KR" dirty="0"/>
          </a:p>
          <a:p>
            <a:pPr lvl="2"/>
            <a:r>
              <a:rPr lang="ko-KR" altLang="en-US" dirty="0" smtClean="0"/>
              <a:t>스케줄 선택</a:t>
            </a:r>
            <a:endParaRPr lang="en-US" altLang="ko-KR" dirty="0"/>
          </a:p>
          <a:p>
            <a:pPr lvl="2"/>
            <a:r>
              <a:rPr lang="ko-KR" altLang="en-US" dirty="0" smtClean="0"/>
              <a:t>스케줄 결과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232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스케줄 만들기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051788" y="2584018"/>
            <a:ext cx="2050473" cy="3592945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54540" y="5634471"/>
            <a:ext cx="1844965" cy="37407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완료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54540" y="3198235"/>
            <a:ext cx="1844966" cy="254431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날짜  </a:t>
            </a:r>
            <a:r>
              <a:rPr lang="en-US" altLang="ko-KR" sz="1400" dirty="0" smtClean="0">
                <a:solidFill>
                  <a:schemeClr val="tx1"/>
                </a:solidFill>
              </a:rPr>
              <a:t>7/15 – 7/17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54540" y="2689225"/>
            <a:ext cx="1844965" cy="37407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스케줄명</a:t>
            </a:r>
            <a:r>
              <a:rPr lang="en-US" altLang="ko-KR" sz="1400" dirty="0" smtClean="0">
                <a:solidFill>
                  <a:schemeClr val="tx1"/>
                </a:solidFill>
              </a:rPr>
              <a:t> IT</a:t>
            </a:r>
            <a:r>
              <a:rPr lang="ko-KR" altLang="en-US" sz="1400" smtClean="0">
                <a:solidFill>
                  <a:schemeClr val="tx1"/>
                </a:solidFill>
              </a:rPr>
              <a:t>스터디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54539" y="3504273"/>
            <a:ext cx="1844966" cy="25882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시간 </a:t>
            </a:r>
            <a:r>
              <a:rPr lang="en-US" altLang="ko-KR" sz="1400" dirty="0" smtClean="0">
                <a:solidFill>
                  <a:schemeClr val="tx1"/>
                </a:solidFill>
              </a:rPr>
              <a:t>16:00 – 19:30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54540" y="4152464"/>
            <a:ext cx="1844966" cy="1189764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맴버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송관준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최영환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선은경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54539" y="3802182"/>
            <a:ext cx="1844966" cy="258823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마감    </a:t>
            </a:r>
            <a:r>
              <a:rPr lang="en-US" altLang="ko-KR" sz="1400" dirty="0" smtClean="0">
                <a:solidFill>
                  <a:schemeClr val="tx1"/>
                </a:solidFill>
              </a:rPr>
              <a:t>7/10 23:00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67564" y="1825625"/>
            <a:ext cx="61283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구현내용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카카오 친구목록 가져와서 </a:t>
            </a:r>
            <a:r>
              <a:rPr lang="ko-KR" altLang="en-US" dirty="0" err="1" smtClean="0"/>
              <a:t>맴버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smtClean="0"/>
              <a:t>시간</a:t>
            </a:r>
            <a:r>
              <a:rPr lang="en-US" altLang="ko-KR" dirty="0" smtClean="0"/>
              <a:t>, </a:t>
            </a:r>
            <a:r>
              <a:rPr lang="ko-KR" altLang="en-US" smtClean="0"/>
              <a:t>종료일</a:t>
            </a:r>
            <a:r>
              <a:rPr lang="en-US" altLang="ko-KR" dirty="0" smtClean="0"/>
              <a:t>, </a:t>
            </a:r>
            <a:r>
              <a:rPr lang="ko-KR" altLang="en-US" smtClean="0"/>
              <a:t>맴버 </a:t>
            </a:r>
            <a:r>
              <a:rPr lang="en-US" altLang="ko-KR" dirty="0" smtClean="0"/>
              <a:t>DB</a:t>
            </a:r>
            <a:r>
              <a:rPr lang="ko-KR" altLang="en-US" smtClean="0"/>
              <a:t> 저장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완료시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URI </a:t>
            </a:r>
            <a:r>
              <a:rPr lang="ko-KR" altLang="en-US" smtClean="0"/>
              <a:t>생성하여 맴버들에게 카톡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안되면 친구선택 수동으로 하여 전달하고 해당 </a:t>
            </a:r>
            <a:r>
              <a:rPr lang="en-US" altLang="ko-KR" dirty="0" err="1" smtClean="0"/>
              <a:t>uri</a:t>
            </a:r>
            <a:r>
              <a:rPr lang="ko-KR" altLang="en-US" smtClean="0"/>
              <a:t>로 카카오 로그인 한 유저들을 동적으로 맴버 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126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631</Words>
  <Application>Microsoft Office PowerPoint</Application>
  <PresentationFormat>와이드스크린</PresentationFormat>
  <Paragraphs>262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HY엽서L</vt:lpstr>
      <vt:lpstr>맑은 고딕</vt:lpstr>
      <vt:lpstr>Arial</vt:lpstr>
      <vt:lpstr>Office 테마</vt:lpstr>
      <vt:lpstr>스케줄 부탁해</vt:lpstr>
      <vt:lpstr>시나리오</vt:lpstr>
      <vt:lpstr>시나리오</vt:lpstr>
      <vt:lpstr>시나리오</vt:lpstr>
      <vt:lpstr>시나리오</vt:lpstr>
      <vt:lpstr>시나리오</vt:lpstr>
      <vt:lpstr>페이지 구성</vt:lpstr>
      <vt:lpstr>페이지 구성</vt:lpstr>
      <vt:lpstr>페이지 구성</vt:lpstr>
      <vt:lpstr>페이지 구성</vt:lpstr>
      <vt:lpstr>페이지 구성</vt:lpstr>
      <vt:lpstr>데이터 구조</vt:lpstr>
      <vt:lpstr>개발 아이템</vt:lpstr>
      <vt:lpstr>TODO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스케줄 부탁해</dc:title>
  <dc:creator>강용하/선임연구원/로봇플랫폼Task(yongha.gang@lge.com)</dc:creator>
  <cp:lastModifiedBy>강용하/선임연구원/로봇플랫폼Task(yongha.gang@lge.com)</cp:lastModifiedBy>
  <cp:revision>23</cp:revision>
  <dcterms:created xsi:type="dcterms:W3CDTF">2021-07-24T02:53:27Z</dcterms:created>
  <dcterms:modified xsi:type="dcterms:W3CDTF">2021-08-08T06:31:55Z</dcterms:modified>
</cp:coreProperties>
</file>