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0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5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0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37C9-C27B-4695-AA0E-7193631331FC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스케줄 부탁해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727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r>
              <a:rPr lang="ko-KR" altLang="en-US" dirty="0" smtClean="0"/>
              <a:t>페이지 구성</a:t>
            </a:r>
            <a:endParaRPr lang="en-US" altLang="ko-KR" dirty="0" smtClean="0"/>
          </a:p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선택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663536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3342"/>
              </p:ext>
            </p:extLst>
          </p:nvPr>
        </p:nvGraphicFramePr>
        <p:xfrm>
          <a:off x="1022925" y="325812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40953" y="27502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615732" y="4114926"/>
            <a:ext cx="178433" cy="139469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021080" y="4171487"/>
            <a:ext cx="205717" cy="48479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89533" y="5381591"/>
            <a:ext cx="219108" cy="219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0953" y="5703423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</a:t>
            </a:r>
            <a:r>
              <a:rPr lang="ko-KR" altLang="en-US" smtClean="0"/>
              <a:t>를 통해 </a:t>
            </a:r>
            <a:r>
              <a:rPr lang="en-US" altLang="ko-KR" dirty="0" smtClean="0"/>
              <a:t>cell </a:t>
            </a:r>
            <a:r>
              <a:rPr lang="ko-KR" altLang="en-US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선택완료시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 </a:t>
            </a:r>
            <a:r>
              <a:rPr lang="ko-KR" altLang="en-US" smtClean="0"/>
              <a:t>색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선택완료시</a:t>
            </a:r>
            <a:r>
              <a:rPr lang="ko-KR" altLang="en-US" dirty="0" smtClean="0"/>
              <a:t> 즉시 </a:t>
            </a:r>
            <a:r>
              <a:rPr lang="en-US" altLang="ko-KR" dirty="0" smtClean="0"/>
              <a:t>DB </a:t>
            </a:r>
            <a:r>
              <a:rPr lang="ko-KR" altLang="en-US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마스터인 경우 즉시 마감 가능</a:t>
            </a:r>
            <a:r>
              <a:rPr lang="en-US" altLang="ko-KR" dirty="0" smtClean="0"/>
              <a:t>(</a:t>
            </a:r>
            <a:r>
              <a:rPr lang="ko-KR" altLang="en-US" smtClean="0"/>
              <a:t>유저에 따른 화면 구성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08400" y="2663536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1153" y="27502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36671"/>
              </p:ext>
            </p:extLst>
          </p:nvPr>
        </p:nvGraphicFramePr>
        <p:xfrm>
          <a:off x="3193125" y="3273232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3111153" y="5704247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3405" y="3962255"/>
            <a:ext cx="1624296" cy="98919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쌉가능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불가능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미정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41605" y="4216123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541605" y="4408758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57840" y="4660612"/>
            <a:ext cx="87542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41605" y="4023488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5051" y="4056934"/>
            <a:ext cx="70508" cy="705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결과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13861" y="2788977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6614" y="287571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66536"/>
              </p:ext>
            </p:extLst>
          </p:nvPr>
        </p:nvGraphicFramePr>
        <p:xfrm>
          <a:off x="1198586" y="3398673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116614" y="4211888"/>
            <a:ext cx="1844966" cy="147771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가능인원</a:t>
            </a:r>
            <a:r>
              <a:rPr lang="en-US" altLang="ko-KR" sz="1400" dirty="0" smtClean="0">
                <a:solidFill>
                  <a:schemeClr val="tx1"/>
                </a:solidFill>
              </a:rPr>
              <a:t>(4/4)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강용하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마감시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 </a:t>
            </a:r>
            <a:r>
              <a:rPr lang="ko-KR" altLang="en-US" smtClean="0"/>
              <a:t>카톡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따라 진하게 색칠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셀에 대한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07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</a:t>
            </a:r>
            <a:r>
              <a:rPr lang="en-US" altLang="ko-KR" dirty="0" smtClean="0"/>
              <a:t>ser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schdule_user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01252"/>
              </p:ext>
            </p:extLst>
          </p:nvPr>
        </p:nvGraphicFramePr>
        <p:xfrm>
          <a:off x="1177947" y="2429161"/>
          <a:ext cx="6433815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6763"/>
                <a:gridCol w="1286763"/>
                <a:gridCol w="1286763"/>
                <a:gridCol w="1286763"/>
                <a:gridCol w="1286763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schedule_id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start_date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end_date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deadline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is_end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boolean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17407"/>
              </p:ext>
            </p:extLst>
          </p:nvPr>
        </p:nvGraphicFramePr>
        <p:xfrm>
          <a:off x="1156851" y="5595068"/>
          <a:ext cx="5189300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325"/>
                <a:gridCol w="1297325"/>
                <a:gridCol w="1297325"/>
                <a:gridCol w="1297325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schedule_id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user_id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possible_cell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impossible_cell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Int</a:t>
                      </a:r>
                      <a:r>
                        <a:rPr lang="en-US" altLang="ko-KR" sz="900" dirty="0" smtClean="0"/>
                        <a:t>[]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Int</a:t>
                      </a:r>
                      <a:r>
                        <a:rPr lang="en-US" altLang="ko-KR" sz="900" dirty="0" smtClean="0"/>
                        <a:t>[]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79734"/>
              </p:ext>
            </p:extLst>
          </p:nvPr>
        </p:nvGraphicFramePr>
        <p:xfrm>
          <a:off x="1156853" y="3994724"/>
          <a:ext cx="6458530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1706"/>
                <a:gridCol w="1291706"/>
                <a:gridCol w="1291706"/>
                <a:gridCol w="1291706"/>
                <a:gridCol w="1291706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user_id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kakao_id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uuid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nickname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thumbnail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bigint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4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Front</a:t>
            </a:r>
          </a:p>
          <a:p>
            <a:pPr lvl="1"/>
            <a:r>
              <a:rPr lang="ko-KR" altLang="en-US" dirty="0" smtClean="0"/>
              <a:t>카카오 로그인</a:t>
            </a:r>
            <a:r>
              <a:rPr lang="en-US" altLang="ko-KR" dirty="0" smtClean="0"/>
              <a:t> redirect</a:t>
            </a:r>
          </a:p>
          <a:p>
            <a:pPr lvl="1"/>
            <a:r>
              <a:rPr lang="ko-KR" altLang="en-US" dirty="0" smtClean="0"/>
              <a:t>스케줄 만들기 화면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 선택</a:t>
            </a:r>
            <a:r>
              <a:rPr lang="en-US" altLang="ko-KR" dirty="0" smtClean="0"/>
              <a:t>/</a:t>
            </a:r>
            <a:r>
              <a:rPr lang="ko-KR" altLang="en-US" smtClean="0"/>
              <a:t>결과 </a:t>
            </a:r>
            <a:r>
              <a:rPr lang="ko-KR" altLang="en-US" dirty="0" smtClean="0"/>
              <a:t>화면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Cell </a:t>
            </a:r>
            <a:r>
              <a:rPr lang="ko-KR" altLang="en-US" smtClean="0"/>
              <a:t>선택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음영조절 결과 개발</a:t>
            </a:r>
            <a:endParaRPr lang="en-US" altLang="ko-KR" dirty="0"/>
          </a:p>
          <a:p>
            <a:r>
              <a:rPr lang="en-US" altLang="ko-KR" dirty="0" smtClean="0"/>
              <a:t>Back</a:t>
            </a:r>
          </a:p>
          <a:p>
            <a:pPr lvl="1"/>
            <a:r>
              <a:rPr lang="en-US" altLang="ko-KR" strike="sngStrike" dirty="0" smtClean="0"/>
              <a:t>DB, Entity </a:t>
            </a:r>
            <a:r>
              <a:rPr lang="ko-KR" altLang="en-US" strike="sngStrike" smtClean="0"/>
              <a:t>구성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Server </a:t>
            </a:r>
            <a:r>
              <a:rPr lang="en-US" altLang="ko-KR" dirty="0" smtClean="0"/>
              <a:t>API</a:t>
            </a:r>
            <a:r>
              <a:rPr lang="en-US" altLang="ko-KR" dirty="0" smtClean="0"/>
              <a:t> </a:t>
            </a:r>
            <a:r>
              <a:rPr lang="ko-KR" altLang="en-US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DeadlineNotify</a:t>
            </a:r>
            <a:r>
              <a:rPr lang="en-US" altLang="ko-KR" dirty="0" smtClean="0"/>
              <a:t> </a:t>
            </a:r>
            <a:r>
              <a:rPr lang="ko-KR" altLang="en-US" smtClean="0"/>
              <a:t>구현</a:t>
            </a:r>
            <a:endParaRPr lang="en-US" altLang="ko-KR" dirty="0"/>
          </a:p>
          <a:p>
            <a:pPr lvl="1"/>
            <a:r>
              <a:rPr lang="ko-KR" altLang="en-US" dirty="0" err="1" smtClean="0"/>
              <a:t>카톡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전송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Logger </a:t>
            </a:r>
            <a:r>
              <a:rPr lang="ko-KR" altLang="en-US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5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메신저 계정 </a:t>
            </a:r>
            <a:r>
              <a:rPr lang="ko-KR" altLang="en-US" smtClean="0"/>
              <a:t>연동 </a:t>
            </a:r>
            <a:r>
              <a:rPr lang="en-US" altLang="ko-KR" dirty="0" smtClean="0"/>
              <a:t>LINE </a:t>
            </a:r>
            <a:r>
              <a:rPr lang="ko-KR" altLang="en-US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00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1</a:t>
            </a:r>
            <a:r>
              <a:rPr lang="ko-KR" altLang="en-US" smtClean="0"/>
              <a:t>이 서비스를 이용해 스케줄을 만들면 </a:t>
            </a:r>
            <a:r>
              <a:rPr lang="en-US" altLang="ko-KR" dirty="0" smtClean="0"/>
              <a:t>URI</a:t>
            </a:r>
            <a:r>
              <a:rPr lang="ko-KR" altLang="en-US"/>
              <a:t>가</a:t>
            </a:r>
            <a:r>
              <a:rPr lang="ko-KR" altLang="en-US" smtClean="0"/>
              <a:t> 공유됨</a:t>
            </a:r>
            <a:endParaRPr lang="en-US" altLang="ko-KR" dirty="0"/>
          </a:p>
          <a:p>
            <a:r>
              <a:rPr lang="ko-KR" altLang="en-US" dirty="0" smtClean="0"/>
              <a:t>유저</a:t>
            </a:r>
            <a:r>
              <a:rPr lang="en-US" altLang="ko-KR" dirty="0" smtClean="0"/>
              <a:t>2, </a:t>
            </a:r>
            <a:r>
              <a:rPr lang="ko-KR" altLang="en-US" smtClean="0"/>
              <a:t>유저</a:t>
            </a:r>
            <a:r>
              <a:rPr lang="en-US" altLang="ko-KR" dirty="0" smtClean="0"/>
              <a:t>3</a:t>
            </a:r>
            <a:r>
              <a:rPr lang="ko-KR" altLang="en-US" smtClean="0"/>
              <a:t>은 </a:t>
            </a:r>
            <a:r>
              <a:rPr lang="en-US" altLang="ko-KR" dirty="0" smtClean="0"/>
              <a:t>URI</a:t>
            </a:r>
            <a:r>
              <a:rPr lang="ko-KR" altLang="en-US" smtClean="0"/>
              <a:t>를 눌러해당 페이지에 접속</a:t>
            </a:r>
            <a:r>
              <a:rPr lang="en-US" altLang="ko-KR" dirty="0" smtClean="0"/>
              <a:t>, </a:t>
            </a:r>
            <a:r>
              <a:rPr lang="ko-KR" altLang="en-US" smtClean="0"/>
              <a:t>카카오 로그인</a:t>
            </a:r>
            <a:endParaRPr lang="en-US" altLang="ko-KR" dirty="0" smtClean="0"/>
          </a:p>
          <a:p>
            <a:r>
              <a:rPr lang="ko-KR" altLang="en-US" dirty="0" smtClean="0"/>
              <a:t>로그인 완료 후 스케줄 화면에 접속하여 스케줄 선택</a:t>
            </a:r>
            <a:endParaRPr lang="en-US" altLang="ko-KR" dirty="0"/>
          </a:p>
          <a:p>
            <a:r>
              <a:rPr lang="ko-KR" altLang="en-US" dirty="0" smtClean="0"/>
              <a:t>모든 스케줄이 입력되면 유저</a:t>
            </a:r>
            <a:r>
              <a:rPr lang="en-US" altLang="ko-KR" dirty="0" smtClean="0"/>
              <a:t>1</a:t>
            </a:r>
            <a:r>
              <a:rPr lang="ko-KR" altLang="en-US" smtClean="0"/>
              <a:t>이 스케줄을 완료시키고 결과를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1</a:t>
            </a:r>
            <a:r>
              <a:rPr lang="ko-KR" altLang="en-US" smtClean="0"/>
              <a:t>이 서비스를 이용해 스케줄을 만들면 </a:t>
            </a:r>
            <a:r>
              <a:rPr lang="en-US" altLang="ko-KR" dirty="0" smtClean="0"/>
              <a:t>URI</a:t>
            </a:r>
            <a:r>
              <a:rPr lang="ko-KR" altLang="en-US" smtClean="0"/>
              <a:t>가 공유됨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80654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6162" y="5769406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23277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26029" y="5769408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6029" y="3333172"/>
            <a:ext cx="1844966" cy="25443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날짜  </a:t>
            </a:r>
            <a:r>
              <a:rPr lang="en-US" altLang="ko-KR" sz="1400" dirty="0" smtClean="0">
                <a:solidFill>
                  <a:schemeClr val="tx1"/>
                </a:solidFill>
              </a:rPr>
              <a:t>7/15 – 7/17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6029" y="282416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스케줄명</a:t>
            </a:r>
            <a:r>
              <a:rPr lang="en-US" altLang="ko-KR" sz="1400" dirty="0" smtClean="0">
                <a:solidFill>
                  <a:schemeClr val="tx1"/>
                </a:solidFill>
              </a:rPr>
              <a:t> 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6028" y="3639210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 </a:t>
            </a:r>
            <a:r>
              <a:rPr lang="en-US" altLang="ko-KR" sz="1400" dirty="0" smtClean="0">
                <a:solidFill>
                  <a:schemeClr val="tx1"/>
                </a:solidFill>
              </a:rPr>
              <a:t>16:00 – 19:30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6029" y="4287401"/>
            <a:ext cx="1844966" cy="118976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맴버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6028" y="3937119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마감    </a:t>
            </a:r>
            <a:r>
              <a:rPr lang="en-US" altLang="ko-KR" sz="1400" dirty="0" smtClean="0">
                <a:solidFill>
                  <a:schemeClr val="tx1"/>
                </a:solidFill>
              </a:rPr>
              <a:t>7/10 23:00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0703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38502" y="5357091"/>
            <a:ext cx="1639455" cy="77715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8449" y="5043055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69520" y="50430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sp>
        <p:nvSpPr>
          <p:cNvPr id="23" name="오른쪽 화살표 22"/>
          <p:cNvSpPr/>
          <p:nvPr/>
        </p:nvSpPr>
        <p:spPr>
          <a:xfrm>
            <a:off x="6061940" y="4327236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5084300" y="5845625"/>
            <a:ext cx="1373387" cy="13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2, </a:t>
            </a:r>
            <a:r>
              <a:rPr lang="ko-KR" altLang="en-US" smtClean="0"/>
              <a:t>유저</a:t>
            </a:r>
            <a:r>
              <a:rPr lang="en-US" altLang="ko-KR" dirty="0" smtClean="0"/>
              <a:t>3</a:t>
            </a:r>
            <a:r>
              <a:rPr lang="ko-KR" altLang="en-US" smtClean="0"/>
              <a:t>은 </a:t>
            </a:r>
            <a:r>
              <a:rPr lang="en-US" altLang="ko-KR" dirty="0" smtClean="0"/>
              <a:t>URI</a:t>
            </a:r>
            <a:r>
              <a:rPr lang="ko-KR" altLang="en-US" smtClean="0"/>
              <a:t>를 눌러해당 페이지에 접속</a:t>
            </a:r>
            <a:r>
              <a:rPr lang="en-US" altLang="ko-KR" dirty="0" smtClean="0"/>
              <a:t>, </a:t>
            </a:r>
            <a:r>
              <a:rPr lang="ko-KR" altLang="en-US" smtClean="0"/>
              <a:t>카카오 로그인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40726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18525" y="5760169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40690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18489" y="5357091"/>
            <a:ext cx="1639455" cy="77715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28436" y="5043055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9507" y="50430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1881853" y="5536152"/>
            <a:ext cx="1373387" cy="13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완료 후 스케줄 화면에 접속하여 스케줄 선택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68127" y="2704527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40690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66984"/>
              </p:ext>
            </p:extLst>
          </p:nvPr>
        </p:nvGraphicFramePr>
        <p:xfrm>
          <a:off x="1325415" y="3313545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243443" y="2805690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70880" y="279126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68234"/>
              </p:ext>
            </p:extLst>
          </p:nvPr>
        </p:nvGraphicFramePr>
        <p:xfrm>
          <a:off x="6552852" y="3314223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5850" y="6297472"/>
            <a:ext cx="11336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초록색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쌉가능</a:t>
            </a:r>
            <a:endParaRPr lang="en-US" altLang="ko-KR" sz="105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빨간색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불가능</a:t>
            </a:r>
            <a:endParaRPr lang="en-US" altLang="ko-KR" sz="105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흰색   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미정</a:t>
            </a:r>
            <a:endParaRPr lang="ko-KR" altLang="en-US" sz="105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1918222" y="4170345"/>
            <a:ext cx="178433" cy="139469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46649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9402" y="2805690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31826"/>
              </p:ext>
            </p:extLst>
          </p:nvPr>
        </p:nvGraphicFramePr>
        <p:xfrm>
          <a:off x="3931374" y="3328651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3959736" y="4109732"/>
            <a:ext cx="1624296" cy="98919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쌉가능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불가능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미정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323570" y="4226906"/>
            <a:ext cx="205717" cy="48479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92023" y="5437010"/>
            <a:ext cx="219108" cy="219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17936" y="4363600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7936" y="4556235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34171" y="4808089"/>
            <a:ext cx="87542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17936" y="4170965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351382" y="4204411"/>
            <a:ext cx="70508" cy="705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43443" y="5758842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2607222" y="5785084"/>
            <a:ext cx="1373387" cy="1321848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3853013" y="5738306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70880" y="5745238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935997" y="4276493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스케줄이 입력되면 유저</a:t>
            </a:r>
            <a:r>
              <a:rPr lang="en-US" altLang="ko-KR" dirty="0" smtClean="0"/>
              <a:t>1</a:t>
            </a:r>
            <a:r>
              <a:rPr lang="ko-KR" altLang="en-US" smtClean="0"/>
              <a:t>이 스케줄을 완료시키고 결과가 참가자들에게 공유됨</a:t>
            </a:r>
            <a:endParaRPr lang="en-US" altLang="ko-KR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59873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62626" y="292189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8921"/>
              </p:ext>
            </p:extLst>
          </p:nvPr>
        </p:nvGraphicFramePr>
        <p:xfrm>
          <a:off x="6844598" y="344485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195763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8516" y="292189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5623"/>
              </p:ext>
            </p:extLst>
          </p:nvPr>
        </p:nvGraphicFramePr>
        <p:xfrm>
          <a:off x="1380488" y="344485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298516" y="5875871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3457171" y="4300039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8263" y="6144264"/>
            <a:ext cx="1854350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투표 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2675256" y="6176963"/>
            <a:ext cx="1373387" cy="1321848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3927818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17394" y="4884843"/>
            <a:ext cx="1639455" cy="125161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투표가 종료되었습니다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16419" y="4609210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337490" y="46092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sp>
        <p:nvSpPr>
          <p:cNvPr id="54" name="오른쪽 화살표 53"/>
          <p:cNvSpPr/>
          <p:nvPr/>
        </p:nvSpPr>
        <p:spPr>
          <a:xfrm>
            <a:off x="6200024" y="4258071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7420426" y="5334381"/>
            <a:ext cx="1373387" cy="132184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9345061" y="2835159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447814" y="2921894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26245"/>
              </p:ext>
            </p:extLst>
          </p:nvPr>
        </p:nvGraphicFramePr>
        <p:xfrm>
          <a:off x="9529786" y="3444855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9" name="오른쪽 화살표 58"/>
          <p:cNvSpPr/>
          <p:nvPr/>
        </p:nvSpPr>
        <p:spPr>
          <a:xfrm>
            <a:off x="8922810" y="4300039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447814" y="4258070"/>
            <a:ext cx="1844966" cy="147771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가능인원</a:t>
            </a:r>
            <a:r>
              <a:rPr lang="en-US" altLang="ko-KR" sz="1400" dirty="0" smtClean="0">
                <a:solidFill>
                  <a:schemeClr val="tx1"/>
                </a:solidFill>
              </a:rPr>
              <a:t>(4/4)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강용하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스케줄 만들기</a:t>
            </a:r>
            <a:endParaRPr lang="en-US" altLang="ko-KR" dirty="0" smtClean="0"/>
          </a:p>
          <a:p>
            <a:r>
              <a:rPr lang="ko-KR" altLang="en-US" dirty="0" smtClean="0"/>
              <a:t>스케줄 선택</a:t>
            </a:r>
            <a:endParaRPr lang="en-US" altLang="ko-KR" dirty="0" smtClean="0"/>
          </a:p>
          <a:p>
            <a:r>
              <a:rPr lang="ko-KR" altLang="en-US" dirty="0" smtClean="0"/>
              <a:t>스케줄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4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38964" cy="4351338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80654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6162" y="5769406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22982" y="1825625"/>
            <a:ext cx="6072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이후 </a:t>
            </a:r>
            <a:r>
              <a:rPr lang="en-US" altLang="ko-KR" dirty="0" smtClean="0"/>
              <a:t>URI</a:t>
            </a:r>
            <a:r>
              <a:rPr lang="ko-KR" altLang="en-US" smtClean="0"/>
              <a:t>에 따라 </a:t>
            </a:r>
            <a:r>
              <a:rPr lang="en-US" altLang="ko-KR" dirty="0" smtClean="0"/>
              <a:t>redirect</a:t>
            </a:r>
          </a:p>
          <a:p>
            <a:pPr lvl="2"/>
            <a:r>
              <a:rPr lang="ko-KR" altLang="en-US" dirty="0" smtClean="0"/>
              <a:t>스케줄 만들기</a:t>
            </a:r>
            <a:endParaRPr lang="en-US" altLang="ko-KR" dirty="0"/>
          </a:p>
          <a:p>
            <a:pPr lvl="2"/>
            <a:r>
              <a:rPr lang="ko-KR" altLang="en-US" dirty="0" smtClean="0"/>
              <a:t>스케줄 선택</a:t>
            </a:r>
            <a:endParaRPr lang="en-US" altLang="ko-KR" dirty="0"/>
          </a:p>
          <a:p>
            <a:pPr lvl="2"/>
            <a:r>
              <a:rPr lang="ko-KR" altLang="en-US" dirty="0" smtClean="0"/>
              <a:t>스케줄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3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만들기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51788" y="2584018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4540" y="56344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54540" y="3198235"/>
            <a:ext cx="1844966" cy="25443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날짜  </a:t>
            </a:r>
            <a:r>
              <a:rPr lang="en-US" altLang="ko-KR" sz="1400" dirty="0" smtClean="0">
                <a:solidFill>
                  <a:schemeClr val="tx1"/>
                </a:solidFill>
              </a:rPr>
              <a:t>7/15 – 7/17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4540" y="268922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스케줄명</a:t>
            </a:r>
            <a:r>
              <a:rPr lang="en-US" altLang="ko-KR" sz="1400" dirty="0" smtClean="0">
                <a:solidFill>
                  <a:schemeClr val="tx1"/>
                </a:solidFill>
              </a:rPr>
              <a:t> 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54539" y="3504273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 </a:t>
            </a:r>
            <a:r>
              <a:rPr lang="en-US" altLang="ko-KR" sz="1400" dirty="0" smtClean="0">
                <a:solidFill>
                  <a:schemeClr val="tx1"/>
                </a:solidFill>
              </a:rPr>
              <a:t>16:00 – 19:30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54540" y="4152464"/>
            <a:ext cx="1844966" cy="118976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맴버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54539" y="3802182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마감    </a:t>
            </a:r>
            <a:r>
              <a:rPr lang="en-US" altLang="ko-KR" sz="1400" dirty="0" smtClean="0">
                <a:solidFill>
                  <a:schemeClr val="tx1"/>
                </a:solidFill>
              </a:rPr>
              <a:t>7/10 23:00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친구목록 가져와서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smtClean="0"/>
              <a:t>시간</a:t>
            </a:r>
            <a:r>
              <a:rPr lang="en-US" altLang="ko-KR" dirty="0" smtClean="0"/>
              <a:t>, </a:t>
            </a:r>
            <a:r>
              <a:rPr lang="ko-KR" altLang="en-US" smtClean="0"/>
              <a:t>종료일</a:t>
            </a:r>
            <a:r>
              <a:rPr lang="en-US" altLang="ko-KR" dirty="0" smtClean="0"/>
              <a:t>, </a:t>
            </a:r>
            <a:r>
              <a:rPr lang="ko-KR" altLang="en-US" smtClean="0"/>
              <a:t>맴버 </a:t>
            </a:r>
            <a:r>
              <a:rPr lang="en-US" altLang="ko-KR" dirty="0" smtClean="0"/>
              <a:t>DB</a:t>
            </a:r>
            <a:r>
              <a:rPr lang="ko-KR" altLang="en-US" smtClean="0"/>
              <a:t>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 </a:t>
            </a:r>
            <a:r>
              <a:rPr lang="ko-KR" altLang="en-US" smtClean="0"/>
              <a:t>생성하여 맴버들에게 카톡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안되면 친구선택 수동으로 하여 전달하고 해당 </a:t>
            </a:r>
            <a:r>
              <a:rPr lang="en-US" altLang="ko-KR" dirty="0" err="1" smtClean="0"/>
              <a:t>uri</a:t>
            </a:r>
            <a:r>
              <a:rPr lang="ko-KR" altLang="en-US" smtClean="0"/>
              <a:t>로 카카오 로그인 한 유저들을 동적으로 맴버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2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631</Words>
  <Application>Microsoft Office PowerPoint</Application>
  <PresentationFormat>와이드스크린</PresentationFormat>
  <Paragraphs>262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HY엽서L</vt:lpstr>
      <vt:lpstr>맑은 고딕</vt:lpstr>
      <vt:lpstr>Arial</vt:lpstr>
      <vt:lpstr>Office 테마</vt:lpstr>
      <vt:lpstr>스케줄 부탁해</vt:lpstr>
      <vt:lpstr>시나리오</vt:lpstr>
      <vt:lpstr>시나리오</vt:lpstr>
      <vt:lpstr>시나리오</vt:lpstr>
      <vt:lpstr>시나리오</vt:lpstr>
      <vt:lpstr>시나리오</vt:lpstr>
      <vt:lpstr>페이지 구성</vt:lpstr>
      <vt:lpstr>페이지 구성</vt:lpstr>
      <vt:lpstr>페이지 구성</vt:lpstr>
      <vt:lpstr>페이지 구성</vt:lpstr>
      <vt:lpstr>페이지 구성</vt:lpstr>
      <vt:lpstr>데이터 구조</vt:lpstr>
      <vt:lpstr>개발 아이템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스케줄 부탁해</dc:title>
  <dc:creator>강용하/선임연구원/로봇플랫폼Task(yongha.gang@lge.com)</dc:creator>
  <cp:lastModifiedBy>강용하/선임연구원/로봇플랫폼Task(yongha.gang@lge.com)</cp:lastModifiedBy>
  <cp:revision>21</cp:revision>
  <dcterms:created xsi:type="dcterms:W3CDTF">2021-07-24T02:53:27Z</dcterms:created>
  <dcterms:modified xsi:type="dcterms:W3CDTF">2021-07-25T07:01:57Z</dcterms:modified>
</cp:coreProperties>
</file>