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57" r:id="rId5"/>
    <p:sldId id="258" r:id="rId6"/>
    <p:sldId id="260" r:id="rId7"/>
    <p:sldId id="264" r:id="rId8"/>
    <p:sldId id="267" r:id="rId9"/>
    <p:sldId id="268" r:id="rId10"/>
    <p:sldId id="269" r:id="rId11"/>
    <p:sldId id="270" r:id="rId12"/>
    <p:sldId id="262" r:id="rId13"/>
    <p:sldId id="261" r:id="rId14"/>
    <p:sldId id="263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2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0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8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2912-0017-4CF1-9D70-E54958FA8C9F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8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插件化开发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罗永慧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8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548680"/>
            <a:ext cx="4754759" cy="5832648"/>
          </a:xfrm>
        </p:spPr>
      </p:pic>
    </p:spTree>
    <p:extLst>
      <p:ext uri="{BB962C8B-B14F-4D97-AF65-F5344CB8AC3E}">
        <p14:creationId xmlns:p14="http://schemas.microsoft.com/office/powerpoint/2010/main" val="93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Small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File-&gt;New-&gt;Module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来创建插件模块，需要满足：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模块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名形如：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app.*, lib.*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web.*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名包含：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.app., .lib.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.web.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为什么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要这样？因为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会根据包名对插件进行归类，特殊的域名空间如：“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.app.”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会让这变得容易。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59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插件类的加载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en-US" altLang="zh-CN" dirty="0" err="1" smtClean="0"/>
              <a:t>DexClassLoader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加载未安装的</a:t>
            </a:r>
            <a:r>
              <a:rPr lang="en-US" altLang="zh-CN" dirty="0" err="1"/>
              <a:t>apk</a:t>
            </a:r>
            <a:endParaRPr lang="en-US" altLang="zh-CN" dirty="0" smtClean="0"/>
          </a:p>
          <a:p>
            <a:r>
              <a:rPr lang="zh-CN" altLang="en-US" dirty="0" smtClean="0"/>
              <a:t>反射</a:t>
            </a:r>
            <a:endParaRPr lang="en-US" altLang="zh-CN" dirty="0" smtClean="0"/>
          </a:p>
          <a:p>
            <a:r>
              <a:rPr lang="en-US" altLang="zh-CN" dirty="0" err="1" smtClean="0"/>
              <a:t>dexPathList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/>
              <a:t>插件资源的处理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 </a:t>
            </a:r>
            <a:r>
              <a:rPr lang="en-US" altLang="zh-CN" sz="3600" dirty="0" err="1" smtClean="0"/>
              <a:t>AssertManager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插件间不共享资源访问，每个插件使用不同的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AssertManager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。优点不会造成资源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插件间共享资源访问，使用相同的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AssertManager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，需要处理资源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冲突的问题，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属于这种，通过修改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aapt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的生成产物解决问题。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1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组件的注册和生命周期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坑，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在宿主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AndroidMenifest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中提前注册，然后将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生命周期回调给插件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mall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通过替换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ActivityThread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mInstrumentation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newActivty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实现里面实例化了插件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，通过较小改动就能完全解决生命周期回调的问题。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3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Small </a:t>
            </a:r>
            <a:r>
              <a:rPr lang="zh-CN" altLang="en-US" sz="3600" dirty="0" smtClean="0"/>
              <a:t>遇到的坑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第三方库包含多平台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时，可能会导致插件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无法被正确安装。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://github.com/wequick/Small/issues/87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第三方库要注册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的，需要在宿主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Menifest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中进行注册。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ref in pre-verified class resolved to unexpected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。问题原因：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used a different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Landroid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/support/v7/app/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AppCompatActivity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解：违背了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的设计原则，一个应用相同的类的引用只有一个，所以宿主    和插件的</a:t>
            </a:r>
            <a:r>
              <a:rPr lang="en-US" altLang="zh-CN" sz="18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AppCompat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等引入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或者第三方项目的版本号必须相同。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插件间可以共享资源，但是插件不能使用宿主的资源，把宿主当成一个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壳子。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Performing stop of activity that is not resumed: {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com.tiny.smallhost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com.tiny.smallhost.LaunchActivity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解：这个不是坑，是在开发中应该注意的事项，在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OnResume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的方法中启动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，不要在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onStart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方法中启动，因为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OnResume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才处于可见状态，而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onStart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是活动状态，不可见。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解决什么问题？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随着应用的不断迭代，代码越来越多，体积不断增大，产生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65535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等问题。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随着项目的增大，编译需要较长的时间。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新功能的增加，不能确定用户群。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添加新功能，动态更新应用。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需要更改新功能，更新插件即可。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发生异常，发紧急补丁版本，强制用户升级，降低用户的粘性。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使用主项目进行无缝引流（无需下载安装，其他的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5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做插件化框架要解决的核心问题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插件类的加载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插件资源的处理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的注册和生命周期的问题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页面跳转和参数传递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0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Droid Plugin --360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以上系统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完全不需做任何修改，可以独立安装运行、也可以做插件运行。要以插件模式运行某个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，你无需重新编译、无需知道其源码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的四大组件完全不需要在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程序中注册，支持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四大组件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程序与插件之间会互相认为对方已经”安装”在系统上了。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低侵入性：极少的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程序只是需要一行代码即可集成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Droid Plugin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强隔离：插件之间、插件与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之间完全的代码级别的隔离：不能互相调用对方的代码。通讯只能使用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系统级别的通讯方法。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完全隔离：插件之间、与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之间实现了资源完全隔离，不会出现资源窜用的情况。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了进程管理，插件的空进程会被及时回收，占用内存低。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的静态广播会被当作动态处理，如果插件没有运行（即没有插件进程运行），其静态广播也永远不会被触发。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4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限制和缺陷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加载时界面存在明显的等待。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市场管理界面中的”手机清理”功能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无法在插件中发送具有自定义资源的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Notification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带自定义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RemoteLayout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Notification b.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图标通过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R.drawable.XXX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指定的通知（插件系统会自动将其转化为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无法在插件中注册一些具有特殊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Intent Filter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等组件以供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系统、已经安装的其他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缺乏对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，对某些带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支持不好，可能无法运行。比如一部分游戏无法当作插件运行。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数据交互和等待令人抓狂。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Small --</a:t>
            </a:r>
            <a:r>
              <a:rPr lang="en-US" altLang="zh-CN" dirty="0" err="1" smtClean="0"/>
              <a:t>wequick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完美内置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所有插件支持内置于宿主包中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高度透明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插件编码、布局编写方式与独立应用开发无异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插件代码调试与整包开发无异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极致剪裁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对插件分离所有一切能分离的公共代码、资源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无缝链接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通过设定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，宿主、本地化应用插件、本地化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插件、在线网页，以及任何自定义的插件之间能够相互调起与传递参数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目前已支持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插件。并且三者之间可以通过同一套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接口进行通信。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限制和缺陷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加载插件优先级 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插件的时候是把所有插件都加载进来才算准备好，应该改为只加载必备插件就可以发准备好回调让主流程继续跑，其他插件在后台继续加载；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PackageManager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获取包内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 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经实际测试，通过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PackageManager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获取包内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信息会耗时很大（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700ms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），但是加载插件又需要插件包里的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的信息，拟通过在打包时提取相应信息放入文件，加载插件只需要读取文件解析就行了；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插件合法性校验 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目前的插件合法性是通过包的签名对比来实现的，也是调用的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PackageManager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，效率比较低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字符串资源超过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编译报错问题 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目前发现插件处理资源的时候，如果工程中存在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strings.xml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中有字符串资源超过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字符就会报错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还有存在字符串样式的也会有问题；应该是作者对资源索引表中的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StringPoll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结构理解有误导致。</a:t>
            </a:r>
          </a:p>
        </p:txBody>
      </p:sp>
    </p:spTree>
    <p:extLst>
      <p:ext uri="{BB962C8B-B14F-4D97-AF65-F5344CB8AC3E}">
        <p14:creationId xmlns:p14="http://schemas.microsoft.com/office/powerpoint/2010/main" val="10128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Dynamic-load-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en-US" altLang="zh-CN" dirty="0" err="1" smtClean="0"/>
              <a:t>singwhatiwanna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</a:t>
            </a:r>
            <a:r>
              <a:rPr lang="zh-CN" altLang="en-US" sz="1800" dirty="0" smtClean="0"/>
              <a:t>，只需引入</a:t>
            </a:r>
            <a:r>
              <a:rPr lang="en-US" altLang="zh-CN" sz="1800" dirty="0" smtClean="0"/>
              <a:t>dl-id.jar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采用代理模式，容易进行扩展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android2.x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资源（轻松实现非内置皮肤的应用换肤功能）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插件安装后仍可独立运行从而便于调试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多种开发方式，适用于实际开发的不同场景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插件不依赖宿主（推荐模式）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插件部分依赖宿主（宿主向插件提供接口）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插件完全依赖宿主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限制和缺陷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目前不支持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，但同样可以通过代理的方式实现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FragmentActivity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可以通过上述的方式实现。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只支持动态注册广播。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支持插件中的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assets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的时候，请适当使用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慎重使用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和系统主题，暂不支持自定义主题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0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301</Words>
  <Application>Microsoft Office PowerPoint</Application>
  <PresentationFormat>全屏显示(4:3)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Android 插件化开发</vt:lpstr>
      <vt:lpstr>解决什么问题？</vt:lpstr>
      <vt:lpstr>做插件化框架要解决的核心问题</vt:lpstr>
      <vt:lpstr>Droid Plugin --360 </vt:lpstr>
      <vt:lpstr>PowerPoint 演示文稿</vt:lpstr>
      <vt:lpstr>Small --wequick</vt:lpstr>
      <vt:lpstr>PowerPoint 演示文稿</vt:lpstr>
      <vt:lpstr> Dynamic-load-apk -- singwhatiwanna </vt:lpstr>
      <vt:lpstr>PowerPoint 演示文稿</vt:lpstr>
      <vt:lpstr>PowerPoint 演示文稿</vt:lpstr>
      <vt:lpstr>Small 使用</vt:lpstr>
      <vt:lpstr>插件类的加载 - DexClassLoader</vt:lpstr>
      <vt:lpstr>插件资源的处理  - AssertManager</vt:lpstr>
      <vt:lpstr>组件的注册和生命周期</vt:lpstr>
      <vt:lpstr>Small 遇到的坑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插件化开发</dc:title>
  <dc:creator>tiny</dc:creator>
  <cp:lastModifiedBy>Admin</cp:lastModifiedBy>
  <cp:revision>20</cp:revision>
  <dcterms:created xsi:type="dcterms:W3CDTF">2016-04-30T15:49:04Z</dcterms:created>
  <dcterms:modified xsi:type="dcterms:W3CDTF">2016-05-05T03:42:50Z</dcterms:modified>
</cp:coreProperties>
</file>