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95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14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89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9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19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1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29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88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65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2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8132-6635-4FE6-9F6A-E6B8D391A6C7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30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98132-6635-4FE6-9F6A-E6B8D391A6C7}" type="datetimeFigureOut">
              <a:rPr lang="zh-CN" altLang="en-US" smtClean="0"/>
              <a:t>2015/12/25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06E19-88E8-4F1A-9AD5-286C7B020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98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RxJava</a:t>
            </a:r>
            <a:r>
              <a:rPr lang="en-US" altLang="zh-CN" dirty="0" smtClean="0"/>
              <a:t>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尽自己绵薄之力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55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library for composing asynchronous and event-based programs by using observable </a:t>
            </a:r>
            <a:r>
              <a:rPr lang="en-US" altLang="zh-CN" dirty="0" smtClean="0"/>
              <a:t>sequences for the Java VM. 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Java VM</a:t>
            </a:r>
            <a:r>
              <a:rPr lang="zh-CN" altLang="en-US" dirty="0" smtClean="0"/>
              <a:t>上使用</a:t>
            </a:r>
            <a:r>
              <a:rPr lang="zh-CN" altLang="en-US" dirty="0" smtClean="0">
                <a:solidFill>
                  <a:srgbClr val="FF0000"/>
                </a:solidFill>
              </a:rPr>
              <a:t>可观测的</a:t>
            </a:r>
            <a:r>
              <a:rPr lang="zh-CN" altLang="en-US" dirty="0" smtClean="0"/>
              <a:t>序列组成</a:t>
            </a:r>
            <a:r>
              <a:rPr lang="zh-CN" altLang="en-US" dirty="0" smtClean="0">
                <a:solidFill>
                  <a:srgbClr val="FF0000"/>
                </a:solidFill>
              </a:rPr>
              <a:t>异步的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基于事件</a:t>
            </a:r>
            <a:r>
              <a:rPr lang="zh-CN" altLang="en-US" dirty="0" smtClean="0"/>
              <a:t>的程序的库。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79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简洁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sz="2400" dirty="0" err="1" smtClean="0"/>
              <a:t>AsyncTask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Handler</a:t>
            </a:r>
            <a:r>
              <a:rPr lang="zh-CN" altLang="en-US" sz="2400" dirty="0" smtClean="0"/>
              <a:t>也是为了异步和简洁，但是当代码逻辑多的时候，</a:t>
            </a:r>
            <a:r>
              <a:rPr lang="en-US" altLang="zh-CN" sz="2400" dirty="0" err="1" smtClean="0"/>
              <a:t>RxJava</a:t>
            </a:r>
            <a:r>
              <a:rPr lang="zh-CN" altLang="en-US" sz="2400" dirty="0" smtClean="0"/>
              <a:t>能更突出简洁这个优势。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zh-CN" altLang="en-US" sz="2400" dirty="0" smtClean="0"/>
              <a:t>原因 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RXJava</a:t>
            </a:r>
            <a:r>
              <a:rPr lang="zh-CN" altLang="en-US" sz="2400" dirty="0" smtClean="0"/>
              <a:t>的实现是一个从上到下的链式调用，没有任何的嵌套。凸显在逻辑上简洁优势。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场景：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     多次内存操作、本地文件读写、网络操作。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453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三、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介绍及原理分析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概念 ： 扩展的观察者模式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sz="2400" dirty="0" smtClean="0"/>
              <a:t>观察者模式 ：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对象（观察者）对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对象（被观察者）的某种变化高度敏感，需要对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变化的一瞬间做出反应。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扩展的观察者模式 ：通过订阅（</a:t>
            </a:r>
            <a:r>
              <a:rPr lang="en-US" altLang="zh-CN" sz="2400" dirty="0" smtClean="0"/>
              <a:t>subscribe</a:t>
            </a:r>
            <a:r>
              <a:rPr lang="zh-CN" altLang="en-US" sz="2400" dirty="0" smtClean="0"/>
              <a:t>）方式，告诉被观察者，我需要你的哪个状态，当变化的时候通知我。</a:t>
            </a:r>
            <a:r>
              <a:rPr lang="en-US" altLang="zh-CN" sz="2400" dirty="0" err="1" smtClean="0"/>
              <a:t>OnclickListener</a:t>
            </a:r>
            <a:r>
              <a:rPr lang="zh-CN" altLang="en-US" sz="2400" dirty="0" smtClean="0"/>
              <a:t>典型案例。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 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947777" y="4872001"/>
            <a:ext cx="1368152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View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44208" y="4887168"/>
            <a:ext cx="172551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OnClickListener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2315929" y="5160033"/>
            <a:ext cx="4128279" cy="15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303663" y="4437112"/>
            <a:ext cx="215281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onClick</a:t>
            </a:r>
            <a:r>
              <a:rPr lang="en-US" altLang="zh-CN" dirty="0" smtClean="0"/>
              <a:t>(view)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5692" y="5503394"/>
            <a:ext cx="127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被观察者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70802" y="5503394"/>
            <a:ext cx="127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 smtClean="0"/>
              <a:t>    观察者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35896" y="544806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达成订阅关系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95692" y="6250415"/>
            <a:ext cx="1368152" cy="5760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observable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492123" y="6265582"/>
            <a:ext cx="1725510" cy="5760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subscriber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4" idx="3"/>
            <a:endCxn id="15" idx="1"/>
          </p:cNvCxnSpPr>
          <p:nvPr/>
        </p:nvCxnSpPr>
        <p:spPr>
          <a:xfrm>
            <a:off x="2363844" y="6538447"/>
            <a:ext cx="4128279" cy="15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351578" y="5815526"/>
            <a:ext cx="2152810" cy="5760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onEvent</a:t>
            </a:r>
            <a:r>
              <a:rPr lang="en-US" altLang="zh-CN" dirty="0" smtClean="0"/>
              <a:t>(</a:t>
            </a:r>
            <a:r>
              <a:rPr lang="en-US" altLang="zh-CN" dirty="0" err="1"/>
              <a:t>P</a:t>
            </a:r>
            <a:r>
              <a:rPr lang="en-US" altLang="zh-CN" dirty="0" err="1" smtClean="0"/>
              <a:t>aram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25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221</Words>
  <Application>Microsoft Office PowerPoint</Application>
  <PresentationFormat>全屏显示(4:3)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RxJava 简介</vt:lpstr>
      <vt:lpstr>一、定义</vt:lpstr>
      <vt:lpstr>二、优点</vt:lpstr>
      <vt:lpstr>三、API介绍及原理分析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RxJava 简介</dc:title>
  <dc:creator>tiny</dc:creator>
  <cp:lastModifiedBy>tiny</cp:lastModifiedBy>
  <cp:revision>6</cp:revision>
  <dcterms:created xsi:type="dcterms:W3CDTF">2015-12-24T16:19:34Z</dcterms:created>
  <dcterms:modified xsi:type="dcterms:W3CDTF">2015-12-24T16:55:56Z</dcterms:modified>
</cp:coreProperties>
</file>